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71" d="100"/>
          <a:sy n="71" d="100"/>
        </p:scale>
        <p:origin x="1710" y="5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633670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วันที่  29  เมษายน 2565  เวลา  06.30 น.  ณ  ถนนคนเดินเมืองเก่าบ้านสิงห์ท่า  ตำบล           ในเมือง  อำเภอเมืองยโสธร จังหวัดยโสธร  นายสมยศ นามพุทธา ท้องถิ่นจังหวัดยโสธร  ผู้อำนวยการกลุ่มงาน  หัวหน้าฝ่าย พร้อมด้วยข้าราชการในสังกัดสำนักงานส่งเสริมการปกครองท้องถิ่นจังหวัดยโสธร ร่วมกิจกรรมทำบุญ</a:t>
            </a:r>
            <a:r>
              <a:rPr lang="th-TH" sz="180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ตักบาตร เพื่อ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เฉลิมพระเกียรติสมเด็จพระเจ้าลูกยาเธอ เจ้าฟ้าทีปังกรรัศมีโชติ                มหาวชิ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โรตต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มางกูร สิริวิบูลยราชกุมาร เนื่องในวันคล้ายวันประสูติ โดยมีผู้ว่าราชการจังหวัดยโสธร                   เป็นประธาน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BD587CB-FAC8-4BAA-BF25-B6F292E40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" y="7732228"/>
            <a:ext cx="3636614" cy="242054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4C57FBF-DD79-460D-A299-9353BD274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55" y="7732228"/>
            <a:ext cx="3420591" cy="2384941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0538F462-B650-4E06-A214-700AC28A7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55" y="5119355"/>
            <a:ext cx="3420591" cy="2456108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9471A4A3-6DB4-461D-A994-3797297F68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5154920"/>
            <a:ext cx="3636614" cy="242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94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141</cp:revision>
  <dcterms:created xsi:type="dcterms:W3CDTF">2019-04-02T09:24:56Z</dcterms:created>
  <dcterms:modified xsi:type="dcterms:W3CDTF">2022-04-29T07:13:55Z</dcterms:modified>
</cp:coreProperties>
</file>