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7561263" cy="10693400"/>
  <p:notesSz cx="6858000" cy="9144000"/>
  <p:defaultTextStyle>
    <a:defPPr>
      <a:defRPr lang="th-TH"/>
    </a:defPPr>
    <a:lvl1pPr marL="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57899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157996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1736994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2315992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289499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347398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4052987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4631985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58" autoAdjust="0"/>
  </p:normalViewPr>
  <p:slideViewPr>
    <p:cSldViewPr>
      <p:cViewPr>
        <p:scale>
          <a:sx n="100" d="100"/>
          <a:sy n="100" d="100"/>
        </p:scale>
        <p:origin x="1014" y="-130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09831-6B84-474F-BDDD-FB6F07A9F068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FFDB-74F3-4BF5-B6E3-9EF6EBC8F9B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52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67096" y="3321887"/>
            <a:ext cx="6427074" cy="2292150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1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94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7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5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099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9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530194" y="428234"/>
            <a:ext cx="1405922" cy="912404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12428" y="428234"/>
            <a:ext cx="4091746" cy="912404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5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4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0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899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79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69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159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94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739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52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31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56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12428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187283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30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0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0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40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5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6" cy="912652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78064" y="2237696"/>
            <a:ext cx="2487603" cy="7314583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1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4100"/>
            </a:lvl1pPr>
            <a:lvl2pPr marL="578998" indent="0">
              <a:buNone/>
              <a:defRPr sz="3500"/>
            </a:lvl2pPr>
            <a:lvl3pPr marL="1157996" indent="0">
              <a:buNone/>
              <a:defRPr sz="3000"/>
            </a:lvl3pPr>
            <a:lvl4pPr marL="1736994" indent="0">
              <a:buNone/>
              <a:defRPr sz="2500"/>
            </a:lvl4pPr>
            <a:lvl5pPr marL="2315992" indent="0">
              <a:buNone/>
              <a:defRPr sz="2500"/>
            </a:lvl5pPr>
            <a:lvl6pPr marL="2894990" indent="0">
              <a:buNone/>
              <a:defRPr sz="2500"/>
            </a:lvl6pPr>
            <a:lvl7pPr marL="3473988" indent="0">
              <a:buNone/>
              <a:defRPr sz="2500"/>
            </a:lvl7pPr>
            <a:lvl8pPr marL="4052987" indent="0">
              <a:buNone/>
              <a:defRPr sz="2500"/>
            </a:lvl8pPr>
            <a:lvl9pPr marL="4631985" indent="0">
              <a:buNone/>
              <a:defRPr sz="2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54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15800" tIns="57900" rIns="115800" bIns="5790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15800" tIns="57900" rIns="115800" bIns="5790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2E2F-87BA-4542-8C3B-F71B69FC0F03}" type="datetimeFigureOut">
              <a:rPr lang="th-TH" smtClean="0"/>
              <a:t>28/04/65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5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7996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249" indent="-434249" algn="l" defTabSz="1157996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0872" indent="-361874" algn="l" defTabSz="1157996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7495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6493" indent="-289499" algn="l" defTabSz="115799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05491" indent="-289499" algn="l" defTabSz="1157996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84489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3488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42486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21484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57899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996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736994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2315992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99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347398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4052987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4631985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ABBD486E-6D4E-435D-87A2-F112935950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496" y="9595172"/>
            <a:ext cx="1440160" cy="648072"/>
          </a:xfrm>
          <a:prstGeom prst="rect">
            <a:avLst/>
          </a:prstGeom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ED7B47CC-0409-497E-B272-09DF6C98E89A}"/>
              </a:ext>
            </a:extLst>
          </p:cNvPr>
          <p:cNvSpPr/>
          <p:nvPr/>
        </p:nvSpPr>
        <p:spPr>
          <a:xfrm>
            <a:off x="756295" y="2661246"/>
            <a:ext cx="62646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วันที่  28 เมษายน 2565 เวลา 09.30 น. นายสมยศ นามพุทธา </a:t>
            </a:r>
            <a:r>
              <a:rPr lang="th-TH" sz="2000" spc="-6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ท้องถิ่นจังหวัดยโสธร 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ร่วมประชุมคณะกรมการจังหวัด หัวหน้าส่วนราชการและนายอำเภอ ครั้งที่  4 /2565 </a:t>
            </a:r>
          </a:p>
          <a:p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ณ ห้องประชุมข้าวหอมมะลิอินทรีย์  ศาลากลางจังหวัดยโสธร  (หลังใหม่ ) ชั้น 3</a:t>
            </a:r>
          </a:p>
          <a:p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</a:t>
            </a:r>
            <a:r>
              <a:rPr lang="th-TH" sz="2000" spc="-6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ดย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มีนายชลธี  ยังตรง  ผู้ว่าราชการจังหวัดยโสธร  เป็นประธาน</a:t>
            </a:r>
            <a:endParaRPr lang="th-TH" sz="2000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A200F28-907D-43ED-823C-EB76559B6E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639" y="7177757"/>
            <a:ext cx="3401556" cy="2422308"/>
          </a:xfrm>
          <a:prstGeom prst="rect">
            <a:avLst/>
          </a:prstGeom>
        </p:spPr>
      </p:pic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E90C76EB-BCF7-4DA8-9DE2-1D9E9369F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383" y="4542828"/>
            <a:ext cx="4680520" cy="2517302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658BBA5A-3275-4A2A-8A14-64766A87B6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12" y="7177757"/>
            <a:ext cx="3294088" cy="243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945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60</Words>
  <Application>Microsoft Office PowerPoint</Application>
  <PresentationFormat>กำหนดเอง</PresentationFormat>
  <Paragraphs>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SarabunIT๙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 7 V.3</dc:creator>
  <cp:lastModifiedBy>Admin</cp:lastModifiedBy>
  <cp:revision>132</cp:revision>
  <dcterms:created xsi:type="dcterms:W3CDTF">2019-04-02T09:24:56Z</dcterms:created>
  <dcterms:modified xsi:type="dcterms:W3CDTF">2022-04-28T08:38:24Z</dcterms:modified>
</cp:coreProperties>
</file>