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130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ABBD486E-6D4E-435D-87A2-F112935950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96" y="9595172"/>
            <a:ext cx="1440160" cy="648072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ED7B47CC-0409-497E-B272-09DF6C98E89A}"/>
              </a:ext>
            </a:extLst>
          </p:cNvPr>
          <p:cNvSpPr/>
          <p:nvPr/>
        </p:nvSpPr>
        <p:spPr>
          <a:xfrm>
            <a:off x="756295" y="2661246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วันที่  28 เมษายน 2565 เวลา 09.30 น. นายสมยศ นามพุทธา </a:t>
            </a:r>
            <a:r>
              <a:rPr lang="th-TH" sz="20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ท้องถิ่นจังหวัดยโสธร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ร่วมประชุมคณะกรมการจังหวัด หัวหน้าส่วนราชการและนายอำเภอ ครั้งที่  4 /2565 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ห้องประชุมข้าวหอมมะลิอินทรีย์  ศาลากลางจังหวัดยโสธร  (หลังใหม่ ) ชั้น 3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</a:t>
            </a:r>
            <a:r>
              <a:rPr lang="th-TH" sz="20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ดย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มีนายชลธี  ยังตรง  ผู้ว่าราชการจังหวัดยโสธร  เป็นประธาน</a:t>
            </a:r>
            <a:endParaRPr lang="th-TH" sz="2000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DA200F28-907D-43ED-823C-EB76559B6E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639" y="7177757"/>
            <a:ext cx="3401556" cy="2422308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E90C76EB-BCF7-4DA8-9DE2-1D9E9369F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3" y="4542828"/>
            <a:ext cx="4680520" cy="2517302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658BBA5A-3275-4A2A-8A14-64766A87B6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12" y="7177757"/>
            <a:ext cx="3294088" cy="243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60</Words>
  <Application>Microsoft Office PowerPoint</Application>
  <PresentationFormat>กำหนดเอง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132</cp:revision>
  <dcterms:created xsi:type="dcterms:W3CDTF">2019-04-02T09:24:56Z</dcterms:created>
  <dcterms:modified xsi:type="dcterms:W3CDTF">2022-04-28T08:38:24Z</dcterms:modified>
</cp:coreProperties>
</file>