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100" d="100"/>
          <a:sy n="100" d="100"/>
        </p:scale>
        <p:origin x="1014" y="-1446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29/04/65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A87D2FF-9572-4824-896F-4862D8A9817E}"/>
              </a:ext>
            </a:extLst>
          </p:cNvPr>
          <p:cNvSpPr txBox="1"/>
          <p:nvPr/>
        </p:nvSpPr>
        <p:spPr>
          <a:xfrm>
            <a:off x="612279" y="2826420"/>
            <a:ext cx="633670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  <a:p>
            <a:pPr algn="thaiDist"/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วันที่  29  เมษายน  2565  เวลา  09.30 นายสมยศ นามพุทธา ท้องถิ่นจังหวัดยโสธร           ร่วมพิธีเจริญพระพุทธมนต์ เพื่อเฉลิมพระเกียรติสมเด็จพระเจ้าลูกยาเธอ เจ้าฟ้าทีปังกรรัศมีโชติ                มหาวชิ</a:t>
            </a:r>
            <a:r>
              <a:rPr lang="th-TH" sz="18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โรตต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มางกูร สิริวิบูลยราชกุมาร เนื่องในวันคล้ายวันประสูติ ณ ศาลาสุนทรจิตตานุสรณ์             วัดศรีธรรมาราม (พระอารามหลวง)  ตำบลในเมือง  อำเภอเมืองยโสธร จังหวัดยโสธร  โดยมีผู้ว่าราชการจังหวัดยโสธร  เป็นประธาน</a:t>
            </a:r>
          </a:p>
        </p:txBody>
      </p:sp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33EE2D5F-C684-49FA-8A24-D27EB7C628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781" y="7722964"/>
            <a:ext cx="3564607" cy="2564287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65AE9468-F75F-45B3-9DF4-987F09E392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537" y="4842357"/>
            <a:ext cx="4392488" cy="2734982"/>
          </a:xfrm>
          <a:prstGeom prst="rect">
            <a:avLst/>
          </a:prstGeom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B6211A2F-5466-4395-AB96-36DC297C7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88" y="7722964"/>
            <a:ext cx="3420591" cy="256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84</Words>
  <Application>Microsoft Office PowerPoint</Application>
  <PresentationFormat>กำหนดเอง</PresentationFormat>
  <Paragraphs>2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145</cp:revision>
  <dcterms:created xsi:type="dcterms:W3CDTF">2019-04-02T09:24:56Z</dcterms:created>
  <dcterms:modified xsi:type="dcterms:W3CDTF">2022-04-29T08:40:33Z</dcterms:modified>
</cp:coreProperties>
</file>