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3" d="100"/>
          <a:sy n="73" d="100"/>
        </p:scale>
        <p:origin x="1656" y="-147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วันที่  21 พฤษภาคม 2564 เวลา 09.30 น. นายสมยศ นามพุทธา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พร้อมด้วย ผู้อำนวยการกลุ่มงานฯ  หัวหน้าฝ่ายบริหารทั่วไป 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ร่วมประชุมกรมส่งเสริมการปกครองท้องถิ่น ประจำเดือน พฤษภาคม 2564           ผ่านเครือข่ายอินเทอร์เน็ต 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ณ ห้องประชุมสำนักงาน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ส่งเสริมการปกครองท้องถิ่นจังหวัดยโสธร ชั้น 2 ศาลากลางจังหวัดยโสธร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46DD210-E29E-4BF0-92C3-1A412026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55" y="7642571"/>
            <a:ext cx="3336285" cy="259228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B61A482-F085-4D87-82A2-AD467517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1" y="7642572"/>
            <a:ext cx="3456807" cy="259228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296EA1A-52FF-4060-979D-34574266B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11" y="5050282"/>
            <a:ext cx="3960440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59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148</cp:revision>
  <dcterms:created xsi:type="dcterms:W3CDTF">2019-04-02T09:24:56Z</dcterms:created>
  <dcterms:modified xsi:type="dcterms:W3CDTF">2021-05-21T04:25:54Z</dcterms:modified>
</cp:coreProperties>
</file>