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96" d="100"/>
          <a:sy n="96" d="100"/>
        </p:scale>
        <p:origin x="1110" y="-346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25/05/65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33670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sz="2400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วันที่  24  พฤษภาคม 2565  </a:t>
            </a:r>
            <a:r>
              <a:rPr lang="th-TH" sz="1800">
                <a:latin typeface="TH SarabunIT๙" panose="020B0500040200020003" pitchFamily="34" charset="-34"/>
                <a:cs typeface="TH SarabunIT๙" panose="020B0500040200020003" pitchFamily="34" charset="-34"/>
              </a:rPr>
              <a:t>เวลา 10.00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น. นายสมยศ นามพุทธา ท้องถิ่นจังหวัดยโสธร ร่วมบันทึกเทปโทรทัศน์ถวายพระพร เนื่องในโอกาสวันเฉลิมพระชนมพรรษา สมเด็จพระนางเจ้า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สุทิ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ดา </a:t>
            </a:r>
            <a:r>
              <a:rPr lang="th-TH" sz="1800" spc="-5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พัชรสุธาพิมลลักษณ  พระบรมราชินี  ณ  ห้องแสดง สถานีวิทยุโทรทัศน์แห่งประเทศไทยจังหวัดอุบลราชธานี                 </a:t>
            </a:r>
            <a:r>
              <a:rPr lang="th-TH" sz="1800" spc="-12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7568ADD-30DE-4BE3-AACF-39B36238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39" y="7570960"/>
            <a:ext cx="3492470" cy="261817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1A7ED1D-4274-4156-B4B5-71D1E2B8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40" y="7570960"/>
            <a:ext cx="3311225" cy="258424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415D921-5BB4-4D3F-8F73-80E05CF42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653" y="4914652"/>
            <a:ext cx="403244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53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133</cp:revision>
  <dcterms:created xsi:type="dcterms:W3CDTF">2019-04-02T09:24:56Z</dcterms:created>
  <dcterms:modified xsi:type="dcterms:W3CDTF">2022-05-25T04:46:57Z</dcterms:modified>
</cp:coreProperties>
</file>