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9" r:id="rId2"/>
  </p:sldIdLst>
  <p:sldSz cx="7561263" cy="10693400"/>
  <p:notesSz cx="6858000" cy="9144000"/>
  <p:defaultTextStyle>
    <a:defPPr>
      <a:defRPr lang="th-TH"/>
    </a:defPPr>
    <a:lvl1pPr marL="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1pPr>
    <a:lvl2pPr marL="57899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2pPr>
    <a:lvl3pPr marL="1157996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3pPr>
    <a:lvl4pPr marL="1736994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4pPr>
    <a:lvl5pPr marL="2315992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5pPr>
    <a:lvl6pPr marL="289499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6pPr>
    <a:lvl7pPr marL="347398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7pPr>
    <a:lvl8pPr marL="4052987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8pPr>
    <a:lvl9pPr marL="4631985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97" autoAdjust="0"/>
  </p:normalViewPr>
  <p:slideViewPr>
    <p:cSldViewPr>
      <p:cViewPr>
        <p:scale>
          <a:sx n="83" d="100"/>
          <a:sy n="83" d="100"/>
        </p:scale>
        <p:origin x="744" y="-918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09831-6B84-474F-BDDD-FB6F07A9F068}" type="datetimeFigureOut">
              <a:rPr lang="th-TH" smtClean="0"/>
              <a:t>21/05/64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1FFDB-74F3-4BF5-B6E3-9EF6EBC8F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523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67096" y="3321887"/>
            <a:ext cx="6427074" cy="22921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7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3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15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9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73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5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3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21/05/64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99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21/05/64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992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530194" y="428234"/>
            <a:ext cx="1405922" cy="912404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12428" y="428234"/>
            <a:ext cx="4091746" cy="912404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21/05/64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158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21/05/64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743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7288" y="6871502"/>
            <a:ext cx="6427074" cy="2123828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97288" y="4532320"/>
            <a:ext cx="6427074" cy="2339180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899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79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36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159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94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73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529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319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21/05/64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656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12428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187283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21/05/64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230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0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0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21/05/64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406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21/05/64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59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21/05/64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64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3" cy="1811937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56245" y="425758"/>
            <a:ext cx="4226956" cy="9126521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78064" y="2237696"/>
            <a:ext cx="2487603" cy="7314583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21/05/64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013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4100"/>
            </a:lvl1pPr>
            <a:lvl2pPr marL="578998" indent="0">
              <a:buNone/>
              <a:defRPr sz="3500"/>
            </a:lvl2pPr>
            <a:lvl3pPr marL="1157996" indent="0">
              <a:buNone/>
              <a:defRPr sz="3000"/>
            </a:lvl3pPr>
            <a:lvl4pPr marL="1736994" indent="0">
              <a:buNone/>
              <a:defRPr sz="2500"/>
            </a:lvl4pPr>
            <a:lvl5pPr marL="2315992" indent="0">
              <a:buNone/>
              <a:defRPr sz="2500"/>
            </a:lvl5pPr>
            <a:lvl6pPr marL="2894990" indent="0">
              <a:buNone/>
              <a:defRPr sz="2500"/>
            </a:lvl6pPr>
            <a:lvl7pPr marL="3473988" indent="0">
              <a:buNone/>
              <a:defRPr sz="2500"/>
            </a:lvl7pPr>
            <a:lvl8pPr marL="4052987" indent="0">
              <a:buNone/>
              <a:defRPr sz="2500"/>
            </a:lvl8pPr>
            <a:lvl9pPr marL="4631985" indent="0">
              <a:buNone/>
              <a:defRPr sz="25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21/05/64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254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15800" tIns="57900" rIns="115800" bIns="5790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50"/>
          </a:xfrm>
          <a:prstGeom prst="rect">
            <a:avLst/>
          </a:prstGeom>
        </p:spPr>
        <p:txBody>
          <a:bodyPr vert="horz" lIns="115800" tIns="57900" rIns="115800" bIns="5790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378064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82E2F-87BA-4542-8C3B-F71B69FC0F03}" type="datetimeFigureOut">
              <a:rPr lang="th-TH" smtClean="0"/>
              <a:t>21/05/64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583432" y="9911200"/>
            <a:ext cx="2394400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5418906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455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57996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4249" indent="-434249" algn="l" defTabSz="1157996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0872" indent="-361874" algn="l" defTabSz="1157996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7495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26493" indent="-289499" algn="l" defTabSz="115799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05491" indent="-289499" algn="l" defTabSz="1157996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489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3488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42486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21484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99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996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994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2315992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289499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347398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4052987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4631985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A87D2FF-9572-4824-896F-4862D8A9817E}"/>
              </a:ext>
            </a:extLst>
          </p:cNvPr>
          <p:cNvSpPr txBox="1"/>
          <p:nvPr/>
        </p:nvSpPr>
        <p:spPr>
          <a:xfrm>
            <a:off x="612279" y="2826420"/>
            <a:ext cx="5976664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  <a:p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วันที่  21 พฤษภาคม 2564 เวลา 09.00 น. นายสมยศ  นามพุทธา  ท้องถิ่นจังหวัดยโสธร  พร้อมด้วยข้าราชการในสังกัด สำนักงานส่งเสริมการปกครองท้องถิ่นจังหวัดยโสธร ร่วมกิจกรรม</a:t>
            </a:r>
          </a:p>
          <a:p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จิตอาสาพัฒนา กำจัดผักตบชวาในลำน้ำทวน บริเวณสะพานข้ามลำน้ำทวน  อำเภอเมืองยโสธร จังหวัดยโสธร  โดยมีผู้ว่าราชการจังหวัดยโสธร  เป็นประธาน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A768F7B-60C9-42DF-B4C7-8BAF54BC4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647" y="7767171"/>
            <a:ext cx="3492600" cy="2404065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330F5F0-43C5-479D-99A0-DB8DD473F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0" y="7755686"/>
            <a:ext cx="3492601" cy="240406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5CCDBFB-005A-4601-883B-1BF765BEC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647" y="5058668"/>
            <a:ext cx="3492600" cy="2566024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CE5934B2-FB1E-468C-AABA-11381EA30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88031" y="5058669"/>
            <a:ext cx="3492600" cy="25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94595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58</Words>
  <Application>Microsoft Office PowerPoint</Application>
  <PresentationFormat>กำหนดเอง</PresentationFormat>
  <Paragraphs>3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5" baseType="lpstr">
      <vt:lpstr>Arial</vt:lpstr>
      <vt:lpstr>Calibri</vt:lpstr>
      <vt:lpstr>TH SarabunIT๙</vt:lpstr>
      <vt:lpstr>ชุดรูปแบบของ Office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KKD Windows 7 V.3</dc:creator>
  <cp:lastModifiedBy>Admin</cp:lastModifiedBy>
  <cp:revision>119</cp:revision>
  <dcterms:created xsi:type="dcterms:W3CDTF">2019-04-02T09:24:56Z</dcterms:created>
  <dcterms:modified xsi:type="dcterms:W3CDTF">2021-05-21T04:17:37Z</dcterms:modified>
</cp:coreProperties>
</file>