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100" d="100"/>
          <a:sy n="100" d="100"/>
        </p:scale>
        <p:origin x="1014" y="-36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720291" y="2826420"/>
            <a:ext cx="62646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18 พฤษภาคม 2565 เวลา 10.00 น. นายสมยศ นามพุทธา ท้องถิ่นจังหวัดยโสธร พร้อมด้วยผู้อำนวยการกล่มงานส่งเสริมฯ  ข้าราชการในสังกัดสำนักงานส่งเสริมการปกครองท้องถิ่นจังหวัดยโสธร ร่วมกิจกรรมจิตอาสาวันรักต้นไม้ประจำปีของชาติ พ.ศ.2565 โดยร่วมกันปลูกต้นไม้         ในพื้นที่อุทยานแห่งชาติ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ภูส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ระดอกบัว  บ้านหนองแคนน้อย หมู่ที่ 13 ตำบลบุ่งค้า อำเภอ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เลิง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นกทา              จังหวัดยโสธร  โดยมีนายชลธี  ยังตรง  ผู้ว่าราชการจังหวัดยโสธร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000D9-7C8B-4E69-AB89-9D25B35B8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8017166"/>
            <a:ext cx="3551781" cy="218804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E96207B-8111-4F6B-BB4F-926D72175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8017166"/>
            <a:ext cx="3530895" cy="218804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5C4F4C8-97DF-400A-B11E-F28FD4C20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5432270"/>
            <a:ext cx="3565845" cy="244502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4BB46A1-6B66-4B6F-AFE3-AA60A0287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5432270"/>
            <a:ext cx="3530895" cy="24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85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136</cp:revision>
  <dcterms:created xsi:type="dcterms:W3CDTF">2019-04-02T09:24:56Z</dcterms:created>
  <dcterms:modified xsi:type="dcterms:W3CDTF">2022-05-18T07:56:18Z</dcterms:modified>
</cp:coreProperties>
</file>