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375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59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684287" y="2898428"/>
            <a:ext cx="59766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endParaRPr lang="th-TH" sz="1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วันที่ 5 เมษายน 2565 เวลา 09.30 น. นายสมยศ นามพุทธา                  ท้องถิ่นจังหวัดยโสธร เข้าร่วมประชุมเพื่อให้ข้อมูลตามประเด็นการตรวจราชการ           ของผู้ตรวจราชการกระทรวงมหาดไทย ณ ห้องประชุมหมอนข</a:t>
            </a:r>
            <a:r>
              <a:rPr lang="th-TH" sz="20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ิด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ชั้น 2 ศาลากลาง               จังหวัดยโสธร (หลังใหม่)  โดยมีนายพิจิตร  บุญทัน ผู้ตรวจราชการกระทรวงมหาดไทยเป็นประธาน</a:t>
            </a:r>
          </a:p>
          <a:p>
            <a:endParaRPr lang="th-TH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982E7C9E-07FB-4CC3-91B8-512C33D8EA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392" y="4770636"/>
            <a:ext cx="4464496" cy="2808312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559CF055-35DB-41B4-8581-60B19618BA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0" y="7722789"/>
            <a:ext cx="3600400" cy="2561293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AC8999D5-CD09-4A3B-970F-C200B6DCF4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726" y="7722789"/>
            <a:ext cx="3400305" cy="254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56</Words>
  <Application>Microsoft Office PowerPoint</Application>
  <PresentationFormat>กำหนดเอง</PresentationFormat>
  <Paragraphs>4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167</cp:revision>
  <dcterms:created xsi:type="dcterms:W3CDTF">2019-04-02T09:24:56Z</dcterms:created>
  <dcterms:modified xsi:type="dcterms:W3CDTF">2022-04-07T04:20:27Z</dcterms:modified>
</cp:coreProperties>
</file>