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9" r:id="rId2"/>
  </p:sldIdLst>
  <p:sldSz cx="7561263" cy="10693400"/>
  <p:notesSz cx="6858000" cy="9144000"/>
  <p:defaultTextStyle>
    <a:defPPr>
      <a:defRPr lang="th-TH"/>
    </a:defPPr>
    <a:lvl1pPr marL="0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1pPr>
    <a:lvl2pPr marL="578998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2pPr>
    <a:lvl3pPr marL="1157996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3pPr>
    <a:lvl4pPr marL="1736994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4pPr>
    <a:lvl5pPr marL="2315992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5pPr>
    <a:lvl6pPr marL="2894990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6pPr>
    <a:lvl7pPr marL="3473988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7pPr>
    <a:lvl8pPr marL="4052987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8pPr>
    <a:lvl9pPr marL="4631985" algn="l" defTabSz="1157996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58" autoAdjust="0"/>
  </p:normalViewPr>
  <p:slideViewPr>
    <p:cSldViewPr>
      <p:cViewPr>
        <p:scale>
          <a:sx n="41" d="100"/>
          <a:sy n="41" d="100"/>
        </p:scale>
        <p:origin x="2430" y="16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09831-6B84-474F-BDDD-FB6F07A9F068}" type="datetimeFigureOut">
              <a:rPr lang="th-TH" smtClean="0"/>
              <a:t>12/05/65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1FFDB-74F3-4BF5-B6E3-9EF6EBC8F9B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5230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1FFDB-74F3-4BF5-B6E3-9EF6EBC8F9BC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1594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67096" y="3321887"/>
            <a:ext cx="6427074" cy="2292150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8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57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36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1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94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73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52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31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12/05/65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0997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12/05/65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992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4530194" y="428234"/>
            <a:ext cx="1405922" cy="912404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12428" y="428234"/>
            <a:ext cx="4091746" cy="912404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12/05/65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158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12/05/65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743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97288" y="6871502"/>
            <a:ext cx="6427074" cy="2123828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0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899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579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3699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1599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949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739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529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63198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12/05/65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6562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312428" y="2495129"/>
            <a:ext cx="2748835" cy="7057150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187283" y="2495129"/>
            <a:ext cx="2748835" cy="7057150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12/05/65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230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0" cy="997555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8998" indent="0">
              <a:buNone/>
              <a:defRPr sz="2500" b="1"/>
            </a:lvl2pPr>
            <a:lvl3pPr marL="1157996" indent="0">
              <a:buNone/>
              <a:defRPr sz="2300" b="1"/>
            </a:lvl3pPr>
            <a:lvl4pPr marL="1736994" indent="0">
              <a:buNone/>
              <a:defRPr sz="2000" b="1"/>
            </a:lvl4pPr>
            <a:lvl5pPr marL="2315992" indent="0">
              <a:buNone/>
              <a:defRPr sz="2000" b="1"/>
            </a:lvl5pPr>
            <a:lvl6pPr marL="2894990" indent="0">
              <a:buNone/>
              <a:defRPr sz="2000" b="1"/>
            </a:lvl6pPr>
            <a:lvl7pPr marL="3473988" indent="0">
              <a:buNone/>
              <a:defRPr sz="2000" b="1"/>
            </a:lvl7pPr>
            <a:lvl8pPr marL="4052987" indent="0">
              <a:buNone/>
              <a:defRPr sz="2000" b="1"/>
            </a:lvl8pPr>
            <a:lvl9pPr marL="4631985" indent="0">
              <a:buNone/>
              <a:defRPr sz="20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0" cy="6161082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8998" indent="0">
              <a:buNone/>
              <a:defRPr sz="2500" b="1"/>
            </a:lvl2pPr>
            <a:lvl3pPr marL="1157996" indent="0">
              <a:buNone/>
              <a:defRPr sz="2300" b="1"/>
            </a:lvl3pPr>
            <a:lvl4pPr marL="1736994" indent="0">
              <a:buNone/>
              <a:defRPr sz="2000" b="1"/>
            </a:lvl4pPr>
            <a:lvl5pPr marL="2315992" indent="0">
              <a:buNone/>
              <a:defRPr sz="2000" b="1"/>
            </a:lvl5pPr>
            <a:lvl6pPr marL="2894990" indent="0">
              <a:buNone/>
              <a:defRPr sz="2000" b="1"/>
            </a:lvl6pPr>
            <a:lvl7pPr marL="3473988" indent="0">
              <a:buNone/>
              <a:defRPr sz="2000" b="1"/>
            </a:lvl7pPr>
            <a:lvl8pPr marL="4052987" indent="0">
              <a:buNone/>
              <a:defRPr sz="2000" b="1"/>
            </a:lvl8pPr>
            <a:lvl9pPr marL="4631985" indent="0">
              <a:buNone/>
              <a:defRPr sz="20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12/05/65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3406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12/05/65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8598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12/05/65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646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956245" y="425758"/>
            <a:ext cx="4226956" cy="9126521"/>
          </a:xfrm>
        </p:spPr>
        <p:txBody>
          <a:bodyPr/>
          <a:lstStyle>
            <a:lvl1pPr>
              <a:defRPr sz="41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378064" y="2237696"/>
            <a:ext cx="2487603" cy="7314583"/>
          </a:xfrm>
        </p:spPr>
        <p:txBody>
          <a:bodyPr/>
          <a:lstStyle>
            <a:lvl1pPr marL="0" indent="0">
              <a:buNone/>
              <a:defRPr sz="1800"/>
            </a:lvl1pPr>
            <a:lvl2pPr marL="578998" indent="0">
              <a:buNone/>
              <a:defRPr sz="1500"/>
            </a:lvl2pPr>
            <a:lvl3pPr marL="1157996" indent="0">
              <a:buNone/>
              <a:defRPr sz="1300"/>
            </a:lvl3pPr>
            <a:lvl4pPr marL="1736994" indent="0">
              <a:buNone/>
              <a:defRPr sz="1100"/>
            </a:lvl4pPr>
            <a:lvl5pPr marL="2315992" indent="0">
              <a:buNone/>
              <a:defRPr sz="1100"/>
            </a:lvl5pPr>
            <a:lvl6pPr marL="2894990" indent="0">
              <a:buNone/>
              <a:defRPr sz="1100"/>
            </a:lvl6pPr>
            <a:lvl7pPr marL="3473988" indent="0">
              <a:buNone/>
              <a:defRPr sz="1100"/>
            </a:lvl7pPr>
            <a:lvl8pPr marL="4052987" indent="0">
              <a:buNone/>
              <a:defRPr sz="1100"/>
            </a:lvl8pPr>
            <a:lvl9pPr marL="4631985" indent="0">
              <a:buNone/>
              <a:defRPr sz="11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12/05/65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9013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4100"/>
            </a:lvl1pPr>
            <a:lvl2pPr marL="578998" indent="0">
              <a:buNone/>
              <a:defRPr sz="3500"/>
            </a:lvl2pPr>
            <a:lvl3pPr marL="1157996" indent="0">
              <a:buNone/>
              <a:defRPr sz="3000"/>
            </a:lvl3pPr>
            <a:lvl4pPr marL="1736994" indent="0">
              <a:buNone/>
              <a:defRPr sz="2500"/>
            </a:lvl4pPr>
            <a:lvl5pPr marL="2315992" indent="0">
              <a:buNone/>
              <a:defRPr sz="2500"/>
            </a:lvl5pPr>
            <a:lvl6pPr marL="2894990" indent="0">
              <a:buNone/>
              <a:defRPr sz="2500"/>
            </a:lvl6pPr>
            <a:lvl7pPr marL="3473988" indent="0">
              <a:buNone/>
              <a:defRPr sz="2500"/>
            </a:lvl7pPr>
            <a:lvl8pPr marL="4052987" indent="0">
              <a:buNone/>
              <a:defRPr sz="2500"/>
            </a:lvl8pPr>
            <a:lvl9pPr marL="4631985" indent="0">
              <a:buNone/>
              <a:defRPr sz="25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800"/>
            </a:lvl1pPr>
            <a:lvl2pPr marL="578998" indent="0">
              <a:buNone/>
              <a:defRPr sz="1500"/>
            </a:lvl2pPr>
            <a:lvl3pPr marL="1157996" indent="0">
              <a:buNone/>
              <a:defRPr sz="1300"/>
            </a:lvl3pPr>
            <a:lvl4pPr marL="1736994" indent="0">
              <a:buNone/>
              <a:defRPr sz="1100"/>
            </a:lvl4pPr>
            <a:lvl5pPr marL="2315992" indent="0">
              <a:buNone/>
              <a:defRPr sz="1100"/>
            </a:lvl5pPr>
            <a:lvl6pPr marL="2894990" indent="0">
              <a:buNone/>
              <a:defRPr sz="1100"/>
            </a:lvl6pPr>
            <a:lvl7pPr marL="3473988" indent="0">
              <a:buNone/>
              <a:defRPr sz="1100"/>
            </a:lvl7pPr>
            <a:lvl8pPr marL="4052987" indent="0">
              <a:buNone/>
              <a:defRPr sz="1100"/>
            </a:lvl8pPr>
            <a:lvl9pPr marL="4631985" indent="0">
              <a:buNone/>
              <a:defRPr sz="11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2E2F-87BA-4542-8C3B-F71B69FC0F03}" type="datetimeFigureOut">
              <a:rPr lang="th-TH" smtClean="0"/>
              <a:t>12/05/65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0254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15800" tIns="57900" rIns="115800" bIns="5790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115800" tIns="57900" rIns="115800" bIns="5790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4" cy="569325"/>
          </a:xfrm>
          <a:prstGeom prst="rect">
            <a:avLst/>
          </a:prstGeom>
        </p:spPr>
        <p:txBody>
          <a:bodyPr vert="horz" lIns="115800" tIns="57900" rIns="115800" bIns="5790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82E2F-87BA-4542-8C3B-F71B69FC0F03}" type="datetimeFigureOut">
              <a:rPr lang="th-TH" smtClean="0"/>
              <a:t>12/05/65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5"/>
          </a:xfrm>
          <a:prstGeom prst="rect">
            <a:avLst/>
          </a:prstGeom>
        </p:spPr>
        <p:txBody>
          <a:bodyPr vert="horz" lIns="115800" tIns="57900" rIns="115800" bIns="5790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5418906" y="9911200"/>
            <a:ext cx="1764294" cy="569325"/>
          </a:xfrm>
          <a:prstGeom prst="rect">
            <a:avLst/>
          </a:prstGeom>
        </p:spPr>
        <p:txBody>
          <a:bodyPr vert="horz" lIns="115800" tIns="57900" rIns="115800" bIns="5790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0F6A6-47D9-41B5-879A-380E7DD21AB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455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57996" rtl="0" eaLnBrk="1" latinLnBrk="0" hangingPunct="1">
        <a:spcBef>
          <a:spcPct val="0"/>
        </a:spcBef>
        <a:buNone/>
        <a:defRPr sz="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4249" indent="-434249" algn="l" defTabSz="1157996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40872" indent="-361874" algn="l" defTabSz="1157996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47495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26493" indent="-289499" algn="l" defTabSz="1157996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605491" indent="-289499" algn="l" defTabSz="1157996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84489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63488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42486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921484" indent="-289499" algn="l" defTabSz="1157996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578998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157996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1736994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4pPr>
      <a:lvl5pPr marL="2315992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5pPr>
      <a:lvl6pPr marL="2894990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6pPr>
      <a:lvl7pPr marL="3473988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7pPr>
      <a:lvl8pPr marL="4052987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8pPr>
      <a:lvl9pPr marL="4631985" algn="l" defTabSz="1157996" rtl="0" eaLnBrk="1" latinLnBrk="0" hangingPunct="1">
        <a:defRPr sz="3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5A87D2FF-9572-4824-896F-4862D8A9817E}"/>
              </a:ext>
            </a:extLst>
          </p:cNvPr>
          <p:cNvSpPr txBox="1"/>
          <p:nvPr/>
        </p:nvSpPr>
        <p:spPr>
          <a:xfrm>
            <a:off x="468263" y="2826420"/>
            <a:ext cx="6552728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/>
          </a:p>
          <a:p>
            <a:pPr algn="thaiDist"/>
            <a:r>
              <a:rPr lang="th-TH" sz="20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      วันที่  11 พฤษภาคม 2565 เวลา 17.30 น. นายสมยศ นามพุทธา ท้องถิ่นจังหวัดยโสธร  ร่วมพิธีเปิดงานประเพณีสืบสานงานนมัสการหลวงพ่อพระสุก ประจำปี พ.ศ.2565 ณ วัดศรีธรรม  (พระอารามหลวง)  ตำบลในเมือง  อำเภอเมืองยโสธร จังหวัดยโสธร โดยมี นายชลธี  ยังตรง             ผู้ว่าราชการจังหวัดยโสธร  เป็นประธาน</a:t>
            </a:r>
          </a:p>
          <a:p>
            <a:endParaRPr lang="th-TH" sz="18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endParaRPr lang="th-TH" sz="18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endParaRPr lang="th-TH" sz="18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endParaRPr lang="th-TH" sz="18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endParaRPr lang="th-TH" sz="18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530DA9E4-F592-4B5D-BCD3-69FF7233EA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719" y="7650956"/>
            <a:ext cx="2808312" cy="2592287"/>
          </a:xfrm>
          <a:prstGeom prst="rect">
            <a:avLst/>
          </a:prstGeom>
        </p:spPr>
      </p:pic>
      <p:pic>
        <p:nvPicPr>
          <p:cNvPr id="10" name="รูปภาพ 9">
            <a:extLst>
              <a:ext uri="{FF2B5EF4-FFF2-40B4-BE49-F238E27FC236}">
                <a16:creationId xmlns:a16="http://schemas.microsoft.com/office/drawing/2014/main" id="{9E941F9D-22BC-41FF-A161-6D416D9E735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101" y="4770636"/>
            <a:ext cx="2772930" cy="2520280"/>
          </a:xfrm>
          <a:prstGeom prst="rect">
            <a:avLst/>
          </a:prstGeom>
        </p:spPr>
      </p:pic>
      <p:pic>
        <p:nvPicPr>
          <p:cNvPr id="16" name="รูปภาพ 15">
            <a:extLst>
              <a:ext uri="{FF2B5EF4-FFF2-40B4-BE49-F238E27FC236}">
                <a16:creationId xmlns:a16="http://schemas.microsoft.com/office/drawing/2014/main" id="{28951059-32F2-448E-9EAD-63FD3F19EE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50" y="4770636"/>
            <a:ext cx="3972394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994595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</TotalTime>
  <Words>62</Words>
  <Application>Microsoft Office PowerPoint</Application>
  <PresentationFormat>กำหนดเอง</PresentationFormat>
  <Paragraphs>6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TH SarabunIT๙</vt:lpstr>
      <vt:lpstr>ชุดรูปแบบของ Office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KKD Windows 7 V.3</dc:creator>
  <cp:lastModifiedBy>Admin</cp:lastModifiedBy>
  <cp:revision>153</cp:revision>
  <dcterms:created xsi:type="dcterms:W3CDTF">2019-04-02T09:24:56Z</dcterms:created>
  <dcterms:modified xsi:type="dcterms:W3CDTF">2022-05-12T03:32:12Z</dcterms:modified>
</cp:coreProperties>
</file>