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39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19/05/66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684287" y="2898428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วันที่  19 พฤษภาคม 2566 เวลา 09.00 น. นายสมยศ นามพุทธา           ท้องถิ่นจังหวัดยโสธร พร้อมด้วย ผู้อำนวยการกลุ่มงานฯ และหัวหน้าฝ่ายบริหารทั่วไป </a:t>
            </a: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ร่วมประชุมกรมส่งเสริมการปกครองท้องถิ่น ประจำเดือน พฤษภาคม 2566                 ผ่านเครือข่ายอินเทอร์เน็ต (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Web Conference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ณ ห้องประชุมสำนักงานส่งเสริม</a:t>
            </a: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การปกครองท้องถิ่นจังหวัดยโสธร ชั้น 2 ศาลากลางจังหวัดยโสธร 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743F2B8A-41AF-5F64-A2FE-EB2A621743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98" y="5637993"/>
            <a:ext cx="3275008" cy="2145272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91D1EF5D-84BC-F0DA-D1F1-8D10E02ABD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4"/>
          <a:stretch/>
        </p:blipFill>
        <p:spPr>
          <a:xfrm>
            <a:off x="3881635" y="5637993"/>
            <a:ext cx="3382017" cy="215698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382794B3-A76E-2F07-E74A-146CD45270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3" y="8096485"/>
            <a:ext cx="3295993" cy="2129773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01B117BC-C678-AE46-6A1A-5F54BEE730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636" y="8083004"/>
            <a:ext cx="3411014" cy="214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60</Words>
  <Application>Microsoft Office PowerPoint</Application>
  <PresentationFormat>กำหนดเอง</PresentationFormat>
  <Paragraphs>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156</cp:revision>
  <dcterms:created xsi:type="dcterms:W3CDTF">2019-04-02T09:24:56Z</dcterms:created>
  <dcterms:modified xsi:type="dcterms:W3CDTF">2023-05-19T08:54:35Z</dcterms:modified>
</cp:coreProperties>
</file>