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7" d="100"/>
          <a:sy n="77" d="100"/>
        </p:scale>
        <p:origin x="1584" y="-211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</a:t>
            </a:r>
          </a:p>
          <a:p>
            <a:r>
              <a:rPr lang="th-TH" sz="200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26 มีนาคม 2564  เวลา 09.30 น. ณ ห้องประชุมหมอนข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2 ศาลากลางจังหวัดยโสธร นายสมยศ  นามพุทธา 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เทศบาลจังหวัดยโสธร (ก.ท.จ.ยโสธร)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 สมเพชร  สร้อยสระคูรองผู้ว่าราชการจังหวัดยโสธร  เป็นประธาน</a:t>
            </a:r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CBDFC85-DF25-4149-8786-94B2A3F0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47" y="5104793"/>
            <a:ext cx="4176464" cy="274435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5589148-E5BE-447A-A000-B68583F6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4" y="7855746"/>
            <a:ext cx="3538955" cy="233013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28B824-A574-4B34-90F6-6BF04A80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47" y="7849148"/>
            <a:ext cx="3384829" cy="23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53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141</cp:revision>
  <dcterms:created xsi:type="dcterms:W3CDTF">2019-04-02T09:24:56Z</dcterms:created>
  <dcterms:modified xsi:type="dcterms:W3CDTF">2021-03-26T03:45:22Z</dcterms:modified>
</cp:coreProperties>
</file>