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8" autoAdjust="0"/>
  </p:normalViewPr>
  <p:slideViewPr>
    <p:cSldViewPr>
      <p:cViewPr>
        <p:scale>
          <a:sx n="91" d="100"/>
          <a:sy n="91" d="100"/>
        </p:scale>
        <p:origin x="1236" y="-222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26/05/65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26/05/65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26/05/65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26/05/65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26/05/65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26/05/65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26/05/65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26/05/65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26/05/65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26/05/65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26/05/65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26/05/65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26/05/65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A87D2FF-9572-4824-896F-4862D8A9817E}"/>
              </a:ext>
            </a:extLst>
          </p:cNvPr>
          <p:cNvSpPr txBox="1"/>
          <p:nvPr/>
        </p:nvSpPr>
        <p:spPr>
          <a:xfrm>
            <a:off x="828303" y="2754412"/>
            <a:ext cx="604867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  <a:p>
            <a:endParaRPr lang="th-TH" dirty="0"/>
          </a:p>
          <a:p>
            <a:pPr algn="thaiDist"/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</a:t>
            </a:r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วันที่  26  พฤษภาคม 2565  เวลา 13.30 น. นายสมยศ นามพุทธา ท้องถิ่นจังหวัดยโสธร  ร่วมประชุมคณะกรรมการพนักงานเทศบาลจังหวัดยโสธร (ก</a:t>
            </a:r>
            <a:r>
              <a:rPr lang="en-US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.</a:t>
            </a:r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ท.จ.ยโสธร</a:t>
            </a:r>
            <a:r>
              <a:rPr lang="en-US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1800">
                <a:latin typeface="TH SarabunIT๙" panose="020B0500040200020003" pitchFamily="34" charset="-34"/>
                <a:cs typeface="TH SarabunIT๙" panose="020B0500040200020003" pitchFamily="34" charset="-34"/>
              </a:rPr>
              <a:t>ครั้งที่</a:t>
            </a:r>
            <a:r>
              <a:rPr lang="en-US" sz="1800">
                <a:latin typeface="TH SarabunIT๙" panose="020B0500040200020003" pitchFamily="34" charset="-34"/>
                <a:cs typeface="TH SarabunIT๙" panose="020B0500040200020003" pitchFamily="34" charset="-34"/>
              </a:rPr>
              <a:t>5/2565              </a:t>
            </a:r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ณ ห้องประชุมหมอนข</a:t>
            </a:r>
            <a:r>
              <a:rPr lang="th-TH" sz="180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ิด</a:t>
            </a:r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ศาลากลางจังหวัดยโสธร หลังใหม่ ชั้น 2  โดยมี นายชัยวัฒน์ ชัยเวชพิสิฐ  ปลัดจังหวัดยโสธร เป็นประธาน </a:t>
            </a:r>
          </a:p>
          <a:p>
            <a:endParaRPr lang="th-TH" sz="20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B33C6D48-A855-4A91-B5EC-4AFA60FC8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45" y="7794972"/>
            <a:ext cx="3456385" cy="2400646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1266451B-1626-45EF-8257-4133B47AC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441" y="7794972"/>
            <a:ext cx="3348581" cy="2414617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808CDACB-81AF-4028-9794-C039D2667C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0442" y="5370514"/>
            <a:ext cx="3339427" cy="2303480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5420B059-069B-48E5-A3BE-57592A40B3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5" y="5346701"/>
            <a:ext cx="3456385" cy="232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56</Words>
  <Application>Microsoft Office PowerPoint</Application>
  <PresentationFormat>กำหนดเอง</PresentationFormat>
  <Paragraphs>3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156</cp:revision>
  <dcterms:created xsi:type="dcterms:W3CDTF">2019-04-02T09:24:56Z</dcterms:created>
  <dcterms:modified xsi:type="dcterms:W3CDTF">2022-05-26T07:49:06Z</dcterms:modified>
</cp:coreProperties>
</file>