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59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02/06/64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62D6026-FBEE-49D6-B07C-CFBD3D876DAA}"/>
              </a:ext>
            </a:extLst>
          </p:cNvPr>
          <p:cNvSpPr txBox="1"/>
          <p:nvPr/>
        </p:nvSpPr>
        <p:spPr>
          <a:xfrm>
            <a:off x="468263" y="361850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วันที่  1  มิถุนายน 2564 เวลา  10.00 น. นายสมยศ  นามพุทธา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ร่วมประชุมสภาเทศบาลเมือง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ยโสธรครั้งแรก ณ ห้องประชุมสภาองค์การบริหารส่วนจังหวัดยโสธร</a:t>
            </a:r>
          </a:p>
          <a:p>
            <a:r>
              <a:rPr lang="th-TH" sz="1800" spc="-60">
                <a:latin typeface="TH SarabunIT๙" panose="020B0500040200020003" pitchFamily="34" charset="-34"/>
                <a:cs typeface="TH SarabunIT๙" panose="020B0500040200020003" pitchFamily="34" charset="-34"/>
              </a:rPr>
              <a:t>      อาคารที่ทำการองค์การ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บริหารส่วนจังหวัดยโสธร </a:t>
            </a:r>
            <a:r>
              <a:rPr lang="th-TH" sz="1800" spc="-6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 4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มีนายชลธี  ยังตรง ผู้ว่าราชการจังหวัดยโสธร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เป็นประธาน  </a:t>
            </a:r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38908DB-B30E-4322-A9C8-9B3703F1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9" y="7479175"/>
            <a:ext cx="3117696" cy="211599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3978CA2-DA42-444D-9072-EADD4E00C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55" y="5537298"/>
            <a:ext cx="3082994" cy="194187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0FC870D-55AD-485A-A345-48167BCFF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49" y="7492482"/>
            <a:ext cx="3158063" cy="210269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3DA0117-D70D-4CE0-B338-E71344920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631" y="5542904"/>
            <a:ext cx="3121773" cy="19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59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129</cp:revision>
  <dcterms:created xsi:type="dcterms:W3CDTF">2019-04-02T09:24:56Z</dcterms:created>
  <dcterms:modified xsi:type="dcterms:W3CDTF">2021-06-02T05:40:15Z</dcterms:modified>
</cp:coreProperties>
</file>