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2" d="100"/>
          <a:sy n="82" d="100"/>
        </p:scale>
        <p:origin x="1458" y="-88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396274" y="2826420"/>
            <a:ext cx="688876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</a:t>
            </a:r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วันที่  26 พฤษภาคม  2565  เวลา 08.00 น. นายสมยศ  นามพุทธา  ท้องถิ่นจังหวัดยโสธร                พร้อมด้วยข้าราชการสำนักงานส่งเสริมการปกครองท้องถิ่นจังหวัดยโสธร </a:t>
            </a:r>
            <a:r>
              <a:rPr lang="th-TH" sz="1800" spc="-11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ร่วมออกปฏิบัติงานหน่วยแพทย์อาสา                        สมเด็จพระศรีนครินทราบรมราชชนนี (พอ.สว.) ร่วมกับโครงการจังหวัดเคลื่อนที่   “เพิ่มรอยยิ้ม  เติมความสุข               </a:t>
            </a:r>
            <a:r>
              <a:rPr lang="th-TH" sz="1800" spc="-11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ให้คนยโสธร” จังหวัดยโสธร ปีงบประมาณ พ.ศ. 2565 ณ โรงเรียนบ้านห้วยแก้งหนองศาลา หมู่ที่ 1 ตำบลห้วยแก้ง                   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อำเภอกุดชุม  จังหวัดยโสธร โดยมีผู้ว่าราชการจังหวัดยโสธร  เป็นประธานกิจกรรม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9B81B9E-2ACB-481D-84B8-17A61C653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937" y="4855563"/>
            <a:ext cx="3414550" cy="259228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894AD4A-CCF7-4AC4-8464-E232B28DA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14" y="7648340"/>
            <a:ext cx="3576253" cy="259228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E8D046E-45AF-41A2-B84C-CDD04FB9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525" y="7650956"/>
            <a:ext cx="3414549" cy="259228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34A9615-2876-4D7F-A36A-0C32B0057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13" y="4855563"/>
            <a:ext cx="3534417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90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174</cp:revision>
  <dcterms:created xsi:type="dcterms:W3CDTF">2019-04-02T09:24:56Z</dcterms:created>
  <dcterms:modified xsi:type="dcterms:W3CDTF">2022-05-26T07:46:33Z</dcterms:modified>
</cp:coreProperties>
</file>