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89" r:id="rId2"/>
  </p:sldIdLst>
  <p:sldSz cx="7561263" cy="10693400"/>
  <p:notesSz cx="6858000" cy="9144000"/>
  <p:defaultTextStyle>
    <a:defPPr>
      <a:defRPr lang="th-TH"/>
    </a:defPPr>
    <a:lvl1pPr marL="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1pPr>
    <a:lvl2pPr marL="57899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2pPr>
    <a:lvl3pPr marL="1157996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3pPr>
    <a:lvl4pPr marL="1736994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4pPr>
    <a:lvl5pPr marL="2315992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5pPr>
    <a:lvl6pPr marL="2894990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6pPr>
    <a:lvl7pPr marL="3473988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7pPr>
    <a:lvl8pPr marL="4052987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8pPr>
    <a:lvl9pPr marL="4631985" algn="l" defTabSz="1157996" rtl="0" eaLnBrk="1" latinLnBrk="0" hangingPunct="1">
      <a:defRPr sz="3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8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2058" autoAdjust="0"/>
  </p:normalViewPr>
  <p:slideViewPr>
    <p:cSldViewPr>
      <p:cViewPr>
        <p:scale>
          <a:sx n="142" d="100"/>
          <a:sy n="142" d="100"/>
        </p:scale>
        <p:origin x="102" y="-2874"/>
      </p:cViewPr>
      <p:guideLst>
        <p:guide orient="horz" pos="3368"/>
        <p:guide pos="238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E09831-6B84-474F-BDDD-FB6F07A9F068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4" name="ตัวแทนรูปบนภาพนิ่ง 3"/>
          <p:cNvSpPr>
            <a:spLocks noGrp="1" noRot="1" noChangeAspect="1"/>
          </p:cNvSpPr>
          <p:nvPr>
            <p:ph type="sldImg" idx="2"/>
          </p:nvPr>
        </p:nvSpPr>
        <p:spPr>
          <a:xfrm>
            <a:off x="2216150" y="685800"/>
            <a:ext cx="24257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81FFDB-74F3-4BF5-B6E3-9EF6EBC8F9B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552304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567096" y="3321887"/>
            <a:ext cx="6427074" cy="2292150"/>
          </a:xfrm>
        </p:spPr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134190" y="6059593"/>
            <a:ext cx="5292884" cy="273275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5789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1579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7369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3159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8949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4739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0529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46319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/>
              <a:t>คลิกเพื่อแก้ไขลักษณะชื่อเรื่องรองต้นแบบ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9977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359923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4530194" y="428234"/>
            <a:ext cx="1405922" cy="9124045"/>
          </a:xfrm>
        </p:spPr>
        <p:txBody>
          <a:bodyPr vert="eaVert"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312428" y="428234"/>
            <a:ext cx="4091746" cy="9124045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1587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37432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97288" y="6871502"/>
            <a:ext cx="6427074" cy="2123828"/>
          </a:xfrm>
        </p:spPr>
        <p:txBody>
          <a:bodyPr anchor="t"/>
          <a:lstStyle>
            <a:lvl1pPr algn="l">
              <a:defRPr sz="5100" b="1" cap="all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597288" y="4532320"/>
            <a:ext cx="6427074" cy="2339180"/>
          </a:xfrm>
        </p:spPr>
        <p:txBody>
          <a:bodyPr anchor="b"/>
          <a:lstStyle>
            <a:lvl1pPr marL="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1pPr>
            <a:lvl2pPr marL="578998" indent="0">
              <a:buNone/>
              <a:defRPr sz="2300">
                <a:solidFill>
                  <a:schemeClr val="tx1">
                    <a:tint val="75000"/>
                  </a:schemeClr>
                </a:solidFill>
              </a:defRPr>
            </a:lvl2pPr>
            <a:lvl3pPr marL="1157996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3pPr>
            <a:lvl4pPr marL="173699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4pPr>
            <a:lvl5pPr marL="2315992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5pPr>
            <a:lvl6pPr marL="289499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6pPr>
            <a:lvl7pPr marL="3473988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7pPr>
            <a:lvl8pPr marL="405298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8pPr>
            <a:lvl9pPr marL="4631985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465628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312428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187283" y="2495129"/>
            <a:ext cx="2748835" cy="7057150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500"/>
            </a:lvl3pPr>
            <a:lvl4pPr>
              <a:defRPr sz="2300"/>
            </a:lvl4pPr>
            <a:lvl5pPr>
              <a:defRPr sz="2300"/>
            </a:lvl5pPr>
            <a:lvl6pPr>
              <a:defRPr sz="2300"/>
            </a:lvl6pPr>
            <a:lvl7pPr>
              <a:defRPr sz="2300"/>
            </a:lvl7pPr>
            <a:lvl8pPr>
              <a:defRPr sz="2300"/>
            </a:lvl8pPr>
            <a:lvl9pPr>
              <a:defRPr sz="23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523057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</p:spPr>
        <p:txBody>
          <a:bodyPr/>
          <a:lstStyle>
            <a:lvl1pPr>
              <a:defRPr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393639"/>
            <a:ext cx="3340870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378063" y="3391194"/>
            <a:ext cx="3340870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3841017" y="2393639"/>
            <a:ext cx="3342183" cy="997555"/>
          </a:xfrm>
        </p:spPr>
        <p:txBody>
          <a:bodyPr anchor="b"/>
          <a:lstStyle>
            <a:lvl1pPr marL="0" indent="0">
              <a:buNone/>
              <a:defRPr sz="3000" b="1"/>
            </a:lvl1pPr>
            <a:lvl2pPr marL="578998" indent="0">
              <a:buNone/>
              <a:defRPr sz="2500" b="1"/>
            </a:lvl2pPr>
            <a:lvl3pPr marL="1157996" indent="0">
              <a:buNone/>
              <a:defRPr sz="2300" b="1"/>
            </a:lvl3pPr>
            <a:lvl4pPr marL="1736994" indent="0">
              <a:buNone/>
              <a:defRPr sz="2000" b="1"/>
            </a:lvl4pPr>
            <a:lvl5pPr marL="2315992" indent="0">
              <a:buNone/>
              <a:defRPr sz="2000" b="1"/>
            </a:lvl5pPr>
            <a:lvl6pPr marL="2894990" indent="0">
              <a:buNone/>
              <a:defRPr sz="2000" b="1"/>
            </a:lvl6pPr>
            <a:lvl7pPr marL="3473988" indent="0">
              <a:buNone/>
              <a:defRPr sz="2000" b="1"/>
            </a:lvl7pPr>
            <a:lvl8pPr marL="4052987" indent="0">
              <a:buNone/>
              <a:defRPr sz="2000" b="1"/>
            </a:lvl8pPr>
            <a:lvl9pPr marL="4631985" indent="0">
              <a:buNone/>
              <a:defRPr sz="2000" b="1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3841017" y="3391194"/>
            <a:ext cx="3342183" cy="6161082"/>
          </a:xfrm>
        </p:spPr>
        <p:txBody>
          <a:bodyPr/>
          <a:lstStyle>
            <a:lvl1pPr>
              <a:defRPr sz="3000"/>
            </a:lvl1pPr>
            <a:lvl2pPr>
              <a:defRPr sz="2500"/>
            </a:lvl2pPr>
            <a:lvl3pPr>
              <a:defRPr sz="23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340610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98598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86464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378064" y="425756"/>
            <a:ext cx="2487603" cy="1811937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2956245" y="425758"/>
            <a:ext cx="4226956" cy="9126521"/>
          </a:xfrm>
        </p:spPr>
        <p:txBody>
          <a:bodyPr/>
          <a:lstStyle>
            <a:lvl1pPr>
              <a:defRPr sz="4100"/>
            </a:lvl1pPr>
            <a:lvl2pPr>
              <a:defRPr sz="3500"/>
            </a:lvl2pPr>
            <a:lvl3pPr>
              <a:defRPr sz="30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378064" y="2237696"/>
            <a:ext cx="2487603" cy="7314583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901331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482060" y="7485380"/>
            <a:ext cx="4536758" cy="883691"/>
          </a:xfrm>
        </p:spPr>
        <p:txBody>
          <a:bodyPr anchor="b"/>
          <a:lstStyle>
            <a:lvl1pPr algn="l">
              <a:defRPr sz="2500" b="1"/>
            </a:lvl1pPr>
          </a:lstStyle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482060" y="955475"/>
            <a:ext cx="4536758" cy="6416040"/>
          </a:xfrm>
        </p:spPr>
        <p:txBody>
          <a:bodyPr/>
          <a:lstStyle>
            <a:lvl1pPr marL="0" indent="0">
              <a:buNone/>
              <a:defRPr sz="4100"/>
            </a:lvl1pPr>
            <a:lvl2pPr marL="578998" indent="0">
              <a:buNone/>
              <a:defRPr sz="3500"/>
            </a:lvl2pPr>
            <a:lvl3pPr marL="1157996" indent="0">
              <a:buNone/>
              <a:defRPr sz="3000"/>
            </a:lvl3pPr>
            <a:lvl4pPr marL="1736994" indent="0">
              <a:buNone/>
              <a:defRPr sz="2500"/>
            </a:lvl4pPr>
            <a:lvl5pPr marL="2315992" indent="0">
              <a:buNone/>
              <a:defRPr sz="2500"/>
            </a:lvl5pPr>
            <a:lvl6pPr marL="2894990" indent="0">
              <a:buNone/>
              <a:defRPr sz="2500"/>
            </a:lvl6pPr>
            <a:lvl7pPr marL="3473988" indent="0">
              <a:buNone/>
              <a:defRPr sz="2500"/>
            </a:lvl7pPr>
            <a:lvl8pPr marL="4052987" indent="0">
              <a:buNone/>
              <a:defRPr sz="2500"/>
            </a:lvl8pPr>
            <a:lvl9pPr marL="4631985" indent="0">
              <a:buNone/>
              <a:defRPr sz="25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482060" y="8369071"/>
            <a:ext cx="4536758" cy="1254989"/>
          </a:xfrm>
        </p:spPr>
        <p:txBody>
          <a:bodyPr/>
          <a:lstStyle>
            <a:lvl1pPr marL="0" indent="0">
              <a:buNone/>
              <a:defRPr sz="1800"/>
            </a:lvl1pPr>
            <a:lvl2pPr marL="578998" indent="0">
              <a:buNone/>
              <a:defRPr sz="1500"/>
            </a:lvl2pPr>
            <a:lvl3pPr marL="1157996" indent="0">
              <a:buNone/>
              <a:defRPr sz="1300"/>
            </a:lvl3pPr>
            <a:lvl4pPr marL="1736994" indent="0">
              <a:buNone/>
              <a:defRPr sz="1100"/>
            </a:lvl4pPr>
            <a:lvl5pPr marL="2315992" indent="0">
              <a:buNone/>
              <a:defRPr sz="1100"/>
            </a:lvl5pPr>
            <a:lvl6pPr marL="2894990" indent="0">
              <a:buNone/>
              <a:defRPr sz="1100"/>
            </a:lvl6pPr>
            <a:lvl7pPr marL="3473988" indent="0">
              <a:buNone/>
              <a:defRPr sz="1100"/>
            </a:lvl7pPr>
            <a:lvl8pPr marL="4052987" indent="0">
              <a:buNone/>
              <a:defRPr sz="1100"/>
            </a:lvl8pPr>
            <a:lvl9pPr marL="4631985" indent="0">
              <a:buNone/>
              <a:defRPr sz="1100"/>
            </a:lvl9pPr>
          </a:lstStyle>
          <a:p>
            <a:pPr lvl="0"/>
            <a:r>
              <a:rPr lang="th-TH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3025458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378063" y="428232"/>
            <a:ext cx="6805137" cy="1782233"/>
          </a:xfrm>
          <a:prstGeom prst="rect">
            <a:avLst/>
          </a:prstGeom>
        </p:spPr>
        <p:txBody>
          <a:bodyPr vert="horz" lIns="115800" tIns="57900" rIns="115800" bIns="57900" rtlCol="0" anchor="ctr">
            <a:normAutofit/>
          </a:bodyPr>
          <a:lstStyle/>
          <a:p>
            <a:r>
              <a:rPr lang="th-TH"/>
              <a:t>คลิกเพื่อแก้ไขลักษณะชื่อเรื่องต้นแบบ</a:t>
            </a:r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378063" y="2495129"/>
            <a:ext cx="6805137" cy="7057150"/>
          </a:xfrm>
          <a:prstGeom prst="rect">
            <a:avLst/>
          </a:prstGeom>
        </p:spPr>
        <p:txBody>
          <a:bodyPr vert="horz" lIns="115800" tIns="57900" rIns="115800" bIns="57900" rtlCol="0">
            <a:normAutofit/>
          </a:bodyPr>
          <a:lstStyle/>
          <a:p>
            <a:pPr lvl="0"/>
            <a:r>
              <a:rPr lang="th-TH"/>
              <a:t>คลิกเพื่อแก้ไขลักษณะของข้อความต้นแบบ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378064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l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982E2F-87BA-4542-8C3B-F71B69FC0F03}" type="datetimeFigureOut">
              <a:rPr lang="th-TH" smtClean="0"/>
              <a:t>11/06/64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2583432" y="9911200"/>
            <a:ext cx="2394400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ct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5418906" y="9911200"/>
            <a:ext cx="1764294" cy="569325"/>
          </a:xfrm>
          <a:prstGeom prst="rect">
            <a:avLst/>
          </a:prstGeom>
        </p:spPr>
        <p:txBody>
          <a:bodyPr vert="horz" lIns="115800" tIns="57900" rIns="115800" bIns="57900" rtlCol="0" anchor="ctr"/>
          <a:lstStyle>
            <a:lvl1pPr algn="r">
              <a:defRPr sz="15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0F6A6-47D9-41B5-879A-380E7DD21ABD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54559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157996" rtl="0" eaLnBrk="1" latinLnBrk="0" hangingPunct="1">
        <a:spcBef>
          <a:spcPct val="0"/>
        </a:spcBef>
        <a:buNone/>
        <a:defRPr sz="5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34249" indent="-434249" algn="l" defTabSz="1157996" rtl="0" eaLnBrk="1" latinLnBrk="0" hangingPunct="1">
        <a:spcBef>
          <a:spcPct val="20000"/>
        </a:spcBef>
        <a:buFont typeface="Arial" pitchFamily="34" charset="0"/>
        <a:buChar char="•"/>
        <a:defRPr sz="4100" kern="1200">
          <a:solidFill>
            <a:schemeClr val="tx1"/>
          </a:solidFill>
          <a:latin typeface="+mn-lt"/>
          <a:ea typeface="+mn-ea"/>
          <a:cs typeface="+mn-cs"/>
        </a:defRPr>
      </a:lvl1pPr>
      <a:lvl2pPr marL="940872" indent="-361874" algn="l" defTabSz="1157996" rtl="0" eaLnBrk="1" latinLnBrk="0" hangingPunct="1">
        <a:spcBef>
          <a:spcPct val="20000"/>
        </a:spcBef>
        <a:buFont typeface="Arial" pitchFamily="34" charset="0"/>
        <a:buChar char="–"/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447495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3000" kern="1200">
          <a:solidFill>
            <a:schemeClr val="tx1"/>
          </a:solidFill>
          <a:latin typeface="+mn-lt"/>
          <a:ea typeface="+mn-ea"/>
          <a:cs typeface="+mn-cs"/>
        </a:defRPr>
      </a:lvl3pPr>
      <a:lvl4pPr marL="2026493" indent="-289499" algn="l" defTabSz="1157996" rtl="0" eaLnBrk="1" latinLnBrk="0" hangingPunct="1">
        <a:spcBef>
          <a:spcPct val="20000"/>
        </a:spcBef>
        <a:buFont typeface="Arial" pitchFamily="34" charset="0"/>
        <a:buChar char="–"/>
        <a:defRPr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605491" indent="-289499" algn="l" defTabSz="1157996" rtl="0" eaLnBrk="1" latinLnBrk="0" hangingPunct="1">
        <a:spcBef>
          <a:spcPct val="20000"/>
        </a:spcBef>
        <a:buFont typeface="Arial" pitchFamily="34" charset="0"/>
        <a:buChar char="»"/>
        <a:defRPr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184489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763488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342486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4921484" indent="-289499" algn="l" defTabSz="1157996" rtl="0" eaLnBrk="1" latinLnBrk="0" hangingPunct="1">
        <a:spcBef>
          <a:spcPct val="20000"/>
        </a:spcBef>
        <a:buFont typeface="Arial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57899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2pPr>
      <a:lvl3pPr marL="1157996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3pPr>
      <a:lvl4pPr marL="1736994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4pPr>
      <a:lvl5pPr marL="2315992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5pPr>
      <a:lvl6pPr marL="2894990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6pPr>
      <a:lvl7pPr marL="3473988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7pPr>
      <a:lvl8pPr marL="4052987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8pPr>
      <a:lvl9pPr marL="4631985" algn="l" defTabSz="1157996" rtl="0" eaLnBrk="1" latinLnBrk="0" hangingPunct="1">
        <a:defRPr sz="3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รูปภาพ 15">
            <a:extLst>
              <a:ext uri="{FF2B5EF4-FFF2-40B4-BE49-F238E27FC236}">
                <a16:creationId xmlns:a16="http://schemas.microsoft.com/office/drawing/2014/main" id="{ABBD486E-6D4E-435D-87A2-F1129359501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88496" y="9595172"/>
            <a:ext cx="1440160" cy="648072"/>
          </a:xfrm>
          <a:prstGeom prst="rect">
            <a:avLst/>
          </a:prstGeom>
        </p:spPr>
      </p:pic>
      <p:sp>
        <p:nvSpPr>
          <p:cNvPr id="2" name="กล่องข้อความ 1">
            <a:extLst>
              <a:ext uri="{FF2B5EF4-FFF2-40B4-BE49-F238E27FC236}">
                <a16:creationId xmlns:a16="http://schemas.microsoft.com/office/drawing/2014/main" id="{3EA0A084-3FD4-4DA4-A6CD-A6A78E46F47E}"/>
              </a:ext>
            </a:extLst>
          </p:cNvPr>
          <p:cNvSpPr txBox="1"/>
          <p:nvPr/>
        </p:nvSpPr>
        <p:spPr>
          <a:xfrm>
            <a:off x="684287" y="3042444"/>
            <a:ext cx="5112568" cy="24314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</a:t>
            </a:r>
            <a:endParaRPr lang="th-TH" sz="800" spc="-6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800" spc="-6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r>
              <a:rPr lang="th-TH" sz="16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   วันที่ 10 มิ.ย. 2564 ณ ห้องประชุมข้าวหอมมะลิอินทรีย์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ศาลากลางจังหวัดยโสธร หลังใหม่ ชั้น 3 </a:t>
            </a:r>
            <a:r>
              <a:rPr lang="th-TH" sz="16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นายชลธี  ยังตรง  ผู้ว่าราชการจังหวัดยโสธร  มอบหมายให้นายสมเพชร  สร้อยสระคู รองผู้ว่าราชการจังหวัดยโสธร เป็นประธาน   </a:t>
            </a:r>
            <a:r>
              <a:rPr lang="th-TH" sz="160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นายสมยศ  นามพุทธา  </a:t>
            </a:r>
            <a:r>
              <a:rPr lang="th-TH" sz="16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ท้องถิ่นจังหวัดยโสธร  เป็นเลขานุการฯ  ในการคัดเลือกกันเองเป็นคณะกรรมการ/อนุกรรมการ ตามที่ ก.ม.กำหนดแทนตำแหน่งที่ว่าง ของตำแหน่งประธานสภาเทศบาลและนายกเทศมนตรี /คณะกรรมการอุทธรณ์การประเมินภาษีที่ดินและสิ่งปลูกสร้าง/คณะอนุกรรมการการกระจายอำนาจให้ อปท/ผู้แทนไปคัดเลือกเป็นคณะกรรมการตาม พ.ร.บ.หลักประกันสุขภาพฯ /คณะกรรมการกองทุนฟื้นฟูสม</a:t>
            </a:r>
            <a:r>
              <a:rPr lang="th-TH" sz="1600" spc="-60" dirty="0" err="1">
                <a:latin typeface="TH SarabunIT๙" panose="020B0500040200020003" pitchFamily="34" charset="-34"/>
                <a:cs typeface="TH SarabunIT๙" panose="020B0500040200020003" pitchFamily="34" charset="-34"/>
              </a:rPr>
              <a:t>ถรร</a:t>
            </a:r>
            <a:r>
              <a:rPr lang="th-TH" sz="1600" spc="-60" dirty="0">
                <a:latin typeface="TH SarabunIT๙" panose="020B0500040200020003" pitchFamily="34" charset="-34"/>
                <a:cs typeface="TH SarabunIT๙" panose="020B0500040200020003" pitchFamily="34" charset="-34"/>
              </a:rPr>
              <a:t>ภาพฯ /คณะกรรมการ ก.บ.จ.ยโสธร  </a:t>
            </a:r>
          </a:p>
          <a:p>
            <a:endParaRPr lang="th-TH" sz="800" spc="-6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  <a:p>
            <a:endParaRPr lang="th-TH" sz="800" dirty="0">
              <a:latin typeface="TH SarabunIT๙" panose="020B0500040200020003" pitchFamily="34" charset="-34"/>
              <a:cs typeface="TH SarabunIT๙" panose="020B0500040200020003" pitchFamily="34" charset="-34"/>
            </a:endParaRPr>
          </a:p>
        </p:txBody>
      </p:sp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10F94BEA-EAAE-4A88-BC2D-F83E72B1FBE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8446" y="5346700"/>
            <a:ext cx="2733839" cy="1772260"/>
          </a:xfrm>
          <a:prstGeom prst="rect">
            <a:avLst/>
          </a:prstGeom>
        </p:spPr>
      </p:pic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A369F8D0-03E6-4B43-95A0-DA08914F6C69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3106" y="7118960"/>
            <a:ext cx="3456384" cy="1962726"/>
          </a:xfrm>
          <a:prstGeom prst="rect">
            <a:avLst/>
          </a:prstGeom>
        </p:spPr>
      </p:pic>
      <p:pic>
        <p:nvPicPr>
          <p:cNvPr id="10" name="รูปภาพ 9">
            <a:extLst>
              <a:ext uri="{FF2B5EF4-FFF2-40B4-BE49-F238E27FC236}">
                <a16:creationId xmlns:a16="http://schemas.microsoft.com/office/drawing/2014/main" id="{7CB8B07F-1643-49B9-BFD8-F5391F2A8AC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1683" y="7131569"/>
            <a:ext cx="3017127" cy="19627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9994595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883</TotalTime>
  <Words>116</Words>
  <Application>Microsoft Office PowerPoint</Application>
  <PresentationFormat>กำหนดเอง</PresentationFormat>
  <Paragraphs>3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5" baseType="lpstr">
      <vt:lpstr>Arial</vt:lpstr>
      <vt:lpstr>Calibri</vt:lpstr>
      <vt:lpstr>TH SarabunIT๙</vt:lpstr>
      <vt:lpstr>ชุดรูปแบบของ Office</vt:lpstr>
      <vt:lpstr>งานนำเสนอ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KKD Windows 7 V.3</dc:creator>
  <cp:lastModifiedBy>Admin</cp:lastModifiedBy>
  <cp:revision>132</cp:revision>
  <dcterms:created xsi:type="dcterms:W3CDTF">2019-04-02T09:24:56Z</dcterms:created>
  <dcterms:modified xsi:type="dcterms:W3CDTF">2021-06-11T04:05:40Z</dcterms:modified>
</cp:coreProperties>
</file>