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91" d="100"/>
          <a:sy n="91" d="100"/>
        </p:scale>
        <p:origin x="1236" y="-124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27/05/65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84287" y="2540335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endParaRPr lang="th-TH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วันที่  27 พฤษภาคม  2565  เวลา 09.30 น. นายสมยศ  นามพุทธา</a:t>
            </a:r>
          </a:p>
          <a:p>
            <a:pPr algn="thaiDist"/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พร้อมด้วยผู้อำนวยการกลุ่มงานฯ /หัวหน้าฝ่ายบริหารทั่วไป            ร่วมประชุมกรมส่งเสริมการปกครองท้องถิ่น ประจำเดือนพฤษภาคม 2565 ผ่านระบบ             </a:t>
            </a:r>
            <a:r>
              <a:rPr lang="th-TH" sz="2000" spc="-12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การประชุมทางไกลเครือข่ายอินเทอร์เน็ต  ในรูปแบบออนไลน์  </a:t>
            </a:r>
            <a:r>
              <a:rPr lang="th-TH" sz="2000" b="1" spc="-12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2000" b="1" spc="-12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Web Conference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) 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ของกรมส่งเสริม       การปกครองท้องถิ่น ณ ห้องประชุม</a:t>
            </a:r>
            <a:r>
              <a:rPr lang="th-TH" sz="2000" spc="-8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สำนักงานส่งเสริมการปกครองท้องถิ่นจังหวัด</a:t>
            </a:r>
            <a:r>
              <a:rPr lang="th-TH" sz="2000" spc="-80">
                <a:latin typeface="TH SarabunIT๙" panose="020B0500040200020003" pitchFamily="34" charset="-34"/>
                <a:cs typeface="TH SarabunIT๙" panose="020B0500040200020003" pitchFamily="34" charset="-34"/>
              </a:rPr>
              <a:t>ยโสธร         </a:t>
            </a:r>
            <a:r>
              <a:rPr lang="th-TH" sz="2000" spc="-8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ชั้น 2  ศาลากลางจังหวัด</a:t>
            </a:r>
            <a:r>
              <a:rPr lang="th-TH" sz="2000" spc="-80">
                <a:latin typeface="TH SarabunIT๙" panose="020B0500040200020003" pitchFamily="34" charset="-34"/>
                <a:cs typeface="TH SarabunIT๙" panose="020B0500040200020003" pitchFamily="34" charset="-34"/>
              </a:rPr>
              <a:t>ยโสธร  หลัง</a:t>
            </a:r>
            <a:r>
              <a:rPr lang="th-TH" sz="2000" spc="-8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ใหม่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1B7144F-81AE-4DB3-8E6D-C55D93C67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1" y="7772252"/>
            <a:ext cx="3276575" cy="234994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9C93044-4999-417B-B8FD-553521A46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000" y="5287299"/>
            <a:ext cx="3384796" cy="234994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AD5295E-DE35-40D4-AA3F-8B04EB7AD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42" y="5287299"/>
            <a:ext cx="3276574" cy="234994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93ACFA86-2196-4737-AF40-4F64FC510A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702" y="7772252"/>
            <a:ext cx="3444945" cy="23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75</Words>
  <Application>Microsoft Office PowerPoint</Application>
  <PresentationFormat>กำหนดเอง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172</cp:revision>
  <dcterms:created xsi:type="dcterms:W3CDTF">2019-04-02T09:24:56Z</dcterms:created>
  <dcterms:modified xsi:type="dcterms:W3CDTF">2022-05-27T05:05:40Z</dcterms:modified>
</cp:coreProperties>
</file>