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73" d="100"/>
          <a:sy n="73" d="100"/>
        </p:scale>
        <p:origin x="1656" y="-190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28/05/64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D7B47CC-0409-497E-B272-09DF6C98E89A}"/>
              </a:ext>
            </a:extLst>
          </p:cNvPr>
          <p:cNvSpPr/>
          <p:nvPr/>
        </p:nvSpPr>
        <p:spPr>
          <a:xfrm>
            <a:off x="396255" y="3114452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วันที่  28  พฤษภาคม 2564 เวลา 09.30 น. นายสมยศ  นามพุทธา  </a:t>
            </a:r>
            <a:r>
              <a:rPr lang="th-TH" sz="1600" b="1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ร่วมประชุม</a:t>
            </a:r>
            <a:b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คณะกรมการจังหวัด หัวหน้าส่วนราชการ และนายอำเภอ ครั้งที่ 4/2564 ณ ห้องประชุมข้าวหอมมะลิอินทรีย์  (ชั้น 3)  ศาลากลางจังหวัดยโสธร  (หลังใหม่)  โ</a:t>
            </a:r>
            <a:r>
              <a:rPr lang="th-TH" sz="1600" b="1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ดย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มีนายชลธี  ยังตรง  ผู้ว่าราชการจังหวัดยโสธร  เป็นประธาน</a:t>
            </a:r>
            <a:endParaRPr lang="th-TH" sz="1600" b="1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18296D3-AC1F-4D02-B836-FB5FF0E3C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646" y="7362924"/>
            <a:ext cx="4788744" cy="285285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E1D8442-D730-4CFB-A6A6-689172719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259" y="4418353"/>
            <a:ext cx="4788743" cy="28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61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124</cp:revision>
  <dcterms:created xsi:type="dcterms:W3CDTF">2019-04-02T09:24:56Z</dcterms:created>
  <dcterms:modified xsi:type="dcterms:W3CDTF">2021-05-28T08:24:21Z</dcterms:modified>
</cp:coreProperties>
</file>