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87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23/06/65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756295" y="340248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23  มิถุนายน 2565 เวลา 13.30. ณ ห้องประชุมข้าวหอมมะลิอินทรีย์ ชั้น 3                ศาลากลางจังหวัดยโสธร  (หลังใหม่) นายสมยศ  นามพุทธา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ร่วมประชุมคณะกรรมการพนักงานส่วนตำบล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จังหวัดยโสธร  (ก.อบต.จังหวัดยโสธร)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นายชัยวัฒน์  แสงศรี                   รองผู้ว่าราชการจังหวัดยโสธร  เป็นประธาน</a:t>
            </a:r>
            <a:endParaRPr lang="th-TH" sz="1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3A8E00C-8846-4AD4-83C9-FA003B8C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6" y="4698628"/>
            <a:ext cx="3377887" cy="230425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255B754-556A-4989-AAA1-E237B2C49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49" y="7225661"/>
            <a:ext cx="3251407" cy="231682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8957A3B-F8A1-4430-82D4-DB5963D2B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49" y="4698628"/>
            <a:ext cx="3251407" cy="230425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F231214-89C2-43F9-AA6F-812A5AECD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67" y="7225661"/>
            <a:ext cx="3377887" cy="23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60</Words>
  <Application>Microsoft Office PowerPoint</Application>
  <PresentationFormat>กำหนดเอง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135</cp:revision>
  <dcterms:created xsi:type="dcterms:W3CDTF">2019-04-02T09:24:56Z</dcterms:created>
  <dcterms:modified xsi:type="dcterms:W3CDTF">2022-06-23T08:26:18Z</dcterms:modified>
</cp:coreProperties>
</file>