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8" autoAdjust="0"/>
  </p:normalViewPr>
  <p:slideViewPr>
    <p:cSldViewPr>
      <p:cViewPr>
        <p:scale>
          <a:sx n="85" d="100"/>
          <a:sy n="85" d="100"/>
        </p:scale>
        <p:origin x="1386" y="-1536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ABBD486E-6D4E-435D-87A2-F112935950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96" y="9595172"/>
            <a:ext cx="1440160" cy="648072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D7D45AA8-AE63-4239-89A4-C241275A97A4}"/>
              </a:ext>
            </a:extLst>
          </p:cNvPr>
          <p:cNvSpPr/>
          <p:nvPr/>
        </p:nvSpPr>
        <p:spPr>
          <a:xfrm>
            <a:off x="612279" y="3402484"/>
            <a:ext cx="62646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</a:t>
            </a: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วันที่ 28 มีนาคม  2565  เวลา 09.30 น. นายสมยศ นามพุทธา </a:t>
            </a:r>
            <a:r>
              <a:rPr lang="th-TH" sz="20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ท้องถิ่นจังหวัดยโสธร  ร่วมประชุมคณะกรรมการพนักงานส่วนตำบล</a:t>
            </a: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จังหวัดยโสธร  (ก.อบต.จังหวัดยโสธร)                  ณ ห้องประชุมข้าวหอมมะลิอินทรีย์ ศาลากลางจังหวัดยโสธร หลังใหม่ ชั้น 3                   </a:t>
            </a:r>
            <a:r>
              <a:rPr lang="th-TH" sz="20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โดยมี นายชัยวัฒน์  แสงศรี  รองผู้ว่าราชการจังหวัดยโสธร  เป็นประธาน</a:t>
            </a:r>
            <a:endParaRPr lang="th-TH" sz="2000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ADE3AB9-6302-437B-A06C-8DDD8979F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521" y="4725923"/>
            <a:ext cx="5184575" cy="2886022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AFB8C6EB-F94E-47CB-94CB-CC77B6547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647" y="7802595"/>
            <a:ext cx="3379171" cy="2438730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9D27AC52-A338-446B-92CC-BBA47FF02F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445" y="7789320"/>
            <a:ext cx="3542364" cy="245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58</Words>
  <Application>Microsoft Office PowerPoint</Application>
  <PresentationFormat>กำหนดเอง</PresentationFormat>
  <Paragraphs>1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134</cp:revision>
  <dcterms:created xsi:type="dcterms:W3CDTF">2019-04-02T09:24:56Z</dcterms:created>
  <dcterms:modified xsi:type="dcterms:W3CDTF">2022-03-28T04:26:12Z</dcterms:modified>
</cp:coreProperties>
</file>