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0" d="100"/>
          <a:sy n="80" d="100"/>
        </p:scale>
        <p:origin x="1512" y="-31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900099" y="2843230"/>
            <a:ext cx="59766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 28  มีนาคม 2565   เวลา  13.30 น. ณ ห้องประชุมหมอนข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ชั้น 2 ศาลากลางจังหวัดยโสธร นายสมยศ  นามพุทธา  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ร่วมประชุมคณะกรรมการพนักงาน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เทศบาลจังหวัดยโสธร (ก.ท.จ.ยโสธร) 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โดยมีนาย สุวัฒน์  เข็มเพชร            รองผู้ว่าราชการจังหวัดยโสธร  เป็นประธาน</a:t>
            </a:r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D1B56E7-9D26-4B8C-A8BF-1250690B0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0" y="4720125"/>
            <a:ext cx="3708201" cy="256961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F37ACE6-48DC-44B3-8444-0E68ED521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63" y="4720125"/>
            <a:ext cx="3312371" cy="256961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14CDEA7-3262-4B14-9839-E43B84B7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0" y="7435516"/>
            <a:ext cx="3708201" cy="277639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245DDF0C-0B36-4A73-BD99-E11167AF2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134" y="7434933"/>
            <a:ext cx="332489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50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140</cp:revision>
  <dcterms:created xsi:type="dcterms:W3CDTF">2019-04-02T09:24:56Z</dcterms:created>
  <dcterms:modified xsi:type="dcterms:W3CDTF">2022-03-28T07:20:19Z</dcterms:modified>
</cp:coreProperties>
</file>