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78" d="100"/>
          <a:sy n="78" d="100"/>
        </p:scale>
        <p:origin x="1560" y="-207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04/06/64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วันที่   4  มิถุนายน  2564  เวลา  06.00  น.  ณ  ถนนคนเดินยโสธร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หน้าศาลหลักเมืองยโสธร  จังหวัดยโสธร  นายสมยศ นามพุทธา ท้องถิ่นจังหวัดยโสธร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พร้อมด้วยข้าราชการในสังกัดสำนักงานส่งเสริมการปกครองท้องถิ่นจังหวัดยโสธร ร่วม         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กิจกรรมทำบุญตักบาตรย้อนยุควิถีถิ่น วิถีไทย เฉลิมพระเกียรติสมเด็จพระนางเจ้า</a:t>
            </a:r>
            <a:r>
              <a:rPr lang="th-TH" sz="18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สุทิ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ดา        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พัชรสุธาพิมลลักษณ พระบรมราชินี   โดยมีนายชลธี  ยังตรง ผู้ว่าราชการจังหวัดยโสธร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เป็นประธาน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043D456-C125-428C-AA24-CC9B2FC9F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47" y="5524440"/>
            <a:ext cx="3528393" cy="228388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A72FC96-5141-47BC-8507-39AD766AA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05" y="7774711"/>
            <a:ext cx="3528393" cy="252299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7E281F-C2F5-4D47-84E4-62E58BED9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140" y="7790835"/>
            <a:ext cx="3348814" cy="2506872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0C5DCDC-5A73-4140-A6B9-FC1827B1B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111" y="5549992"/>
            <a:ext cx="3348815" cy="22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81</Words>
  <Application>Microsoft Office PowerPoint</Application>
  <PresentationFormat>กำหนดเอง</PresentationFormat>
  <Paragraphs>7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147</cp:revision>
  <dcterms:created xsi:type="dcterms:W3CDTF">2019-04-02T09:24:56Z</dcterms:created>
  <dcterms:modified xsi:type="dcterms:W3CDTF">2021-06-04T01:42:06Z</dcterms:modified>
</cp:coreProperties>
</file>