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78" d="100"/>
          <a:sy n="78" d="100"/>
        </p:scale>
        <p:origin x="1560" y="-2190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23/04/64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23/04/64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23/04/64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23/04/64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23/04/64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23/04/64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23/04/64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23/04/64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23/04/64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23/04/64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23/04/64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23/04/64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23/04/64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612279" y="2826420"/>
            <a:ext cx="5976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  <a:p>
            <a:endParaRPr lang="th-TH" dirty="0"/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วันที่   23 เมษายน 2564  เวลา  06.30 น.  ณ  ถนนหน้าศาลหลักเมืองยโสธร จังหวัดยโสธร  นายสมยศ นามพุทธา ท้องถิ่นจังหวัดยโสธร  ผู้อำนวยการกลุ่มงาน  หัวหน้าฝ่าย พร้อมด้วยข้าราชการในสังกัดสำนักงานส่งเสริมการปกครองท้องถิ่นจังหวัดยโสธร ร่วมกิจกรรมทำบุญ</a:t>
            </a:r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ตักบาตรย้อนยุควิถีถิ่น วิถีไทย (บ้านสิงห์ท่า)  โดยมีนายสมเพชร  สร้อยสระคู  รองผู้ว่าราชการจังหวัดยโสธร  เป็นประธาน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7940F4A-63E6-4926-9194-8DD38A686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24" y="5346700"/>
            <a:ext cx="3600400" cy="2421564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01F61787-A0D9-4769-BCEB-9BE3FB0F1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99" y="5346700"/>
            <a:ext cx="3600400" cy="2421564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8ABC7DB-B94A-4F36-A24B-33E366836C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640" y="7768264"/>
            <a:ext cx="3580291" cy="2421564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BF64D2A3-EA3E-4F8E-ACA7-E5EC2E0635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24" y="7768264"/>
            <a:ext cx="3616683" cy="242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71</Words>
  <Application>Microsoft Office PowerPoint</Application>
  <PresentationFormat>กำหนดเอง</PresentationFormat>
  <Paragraphs>4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138</cp:revision>
  <dcterms:created xsi:type="dcterms:W3CDTF">2019-04-02T09:24:56Z</dcterms:created>
  <dcterms:modified xsi:type="dcterms:W3CDTF">2021-04-23T02:30:44Z</dcterms:modified>
</cp:coreProperties>
</file>