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8" autoAdjust="0"/>
  </p:normalViewPr>
  <p:slideViewPr>
    <p:cSldViewPr>
      <p:cViewPr>
        <p:scale>
          <a:sx n="69" d="100"/>
          <a:sy n="69" d="100"/>
        </p:scale>
        <p:origin x="1758" y="-1620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12/05/64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12/05/64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12/05/64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12/05/64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12/05/64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12/05/64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12/05/64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12/05/64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12/05/64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12/05/64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12/05/64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12/05/64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12/05/64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A87D2FF-9572-4824-896F-4862D8A9817E}"/>
              </a:ext>
            </a:extLst>
          </p:cNvPr>
          <p:cNvSpPr txBox="1"/>
          <p:nvPr/>
        </p:nvSpPr>
        <p:spPr>
          <a:xfrm>
            <a:off x="684287" y="2826420"/>
            <a:ext cx="61206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sz="16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1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วันที่  12 พฤษภาคม  2564  เวลา  16.00 น.  ณ  สำนักงานส่งเสริมการปกครองท้องถิ่นจังหวัดยโสธร ชั้น 2 ศาลากลางจังหวัดยโสธร นายสมยศ  นามพุทธา </a:t>
            </a:r>
            <a:r>
              <a:rPr lang="th-TH" sz="16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ท้องถิ่นจังหวัดยโสธร   พร้อมด้วยข้าราชการ เจ้าหน้าที่ในสังกัดสำนักงานส่งเสริมการปกครองท้องถิ่นจังหวัดยโสธร ร่วมกันทำความสะอาด  โดย เช็ด ถู บริเวณที่มีคนผ่านรวมถึงบริเวณที่มีคนสัมผัสร่วมกัน เช่น โต๊ะทำงาน  ประตู ลูกบิด เพื่อป้องกันการระบาดของโรคติดเชื้อไวรัสโค</a:t>
            </a:r>
            <a:r>
              <a:rPr lang="th-TH" sz="1600" spc="-6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โร</a:t>
            </a:r>
            <a:r>
              <a:rPr lang="th-TH" sz="16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นา </a:t>
            </a:r>
            <a:r>
              <a:rPr lang="en-US" sz="1600" spc="-6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Covid</a:t>
            </a:r>
            <a:r>
              <a:rPr lang="en-US" sz="16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th-TH" sz="1600" spc="-60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19 </a:t>
            </a:r>
            <a:r>
              <a:rPr lang="th-TH" sz="16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โดยใช้น้ำยาผสมแอลกอฮอล์เพื่อสร้างความมั่นใจ ความปลอดภัยให้กับผู้มารับบริการและข้าราชการรวมถึงเจ้าหน้าที่ในการปฏิบัติงานเป็นประจำ</a:t>
            </a:r>
            <a:endParaRPr lang="th-TH" sz="16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1BCEEDFC-FE8B-4266-B87F-6F79A0916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213" y="6899946"/>
            <a:ext cx="3391811" cy="3322278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06E88FF-FAEB-4296-80D1-B4E1ECBE9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63" y="8155012"/>
            <a:ext cx="3391811" cy="2067212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929B18CD-E435-4162-A936-837187A14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648" y="4612904"/>
            <a:ext cx="3384376" cy="2287042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2720C310-C995-4313-AA60-7C4ACD15A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263" y="4612904"/>
            <a:ext cx="3384375" cy="354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106</Words>
  <Application>Microsoft Office PowerPoint</Application>
  <PresentationFormat>กำหนดเอง</PresentationFormat>
  <Paragraphs>2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6" baseType="lpstr">
      <vt:lpstr>Arial</vt:lpstr>
      <vt:lpstr>Calibri</vt:lpstr>
      <vt:lpstr>TH Mali Grade 6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152</cp:revision>
  <dcterms:created xsi:type="dcterms:W3CDTF">2019-04-02T09:24:56Z</dcterms:created>
  <dcterms:modified xsi:type="dcterms:W3CDTF">2021-05-12T09:51:19Z</dcterms:modified>
</cp:coreProperties>
</file>