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100" d="100"/>
          <a:sy n="100" d="100"/>
        </p:scale>
        <p:origin x="1014" y="-1590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06/05/64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84287" y="2826420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วันที่  5 พฤษภาคม  2564  เวลา  16.00 น.  ณ  สำนักงานส่งเสริมการปกครองท้องถิ่นจังหวัดยโสธร ชั้น 2 ศาลากลางจังหวัดยโสธร นายสมยศ  นามพุทธา </a:t>
            </a:r>
            <a:r>
              <a:rPr lang="th-TH" sz="16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 พร้อมด้วยข้าราชการ เจ้าหน้าที่ในสังกัดสำนักงานส่งเสริมการปกครองท้องถิ่นจังหวัดยโสธร ร่วมกันทำความสะอาด  โดย เช็ด ถู บริเวณที่มีคนผ่านรวมถึงบริเวณที่มีคนสัมผัสร่วมกัน เช่น โต๊ะทำงาน  ประตู ลูกบิด เพื่อป้องกันการระบาดของโรคติดเชื้อไวรัสโค</a:t>
            </a:r>
            <a:r>
              <a:rPr lang="th-TH" sz="1600" spc="-6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โร</a:t>
            </a:r>
            <a:r>
              <a:rPr lang="th-TH" sz="16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 </a:t>
            </a:r>
            <a:r>
              <a:rPr lang="en-US" sz="1600" spc="-6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Covid</a:t>
            </a:r>
            <a:r>
              <a:rPr lang="en-US" sz="16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sz="1600" spc="-60" dirty="0">
                <a:latin typeface="TH Mali Grade 6" panose="02000506000000020004" pitchFamily="2" charset="-34"/>
                <a:cs typeface="TH Mali Grade 6" panose="02000506000000020004" pitchFamily="2" charset="-34"/>
              </a:rPr>
              <a:t>19 </a:t>
            </a:r>
            <a:r>
              <a:rPr lang="th-TH" sz="16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โดยใช้น้ำยาผสมแอลกอฮอล์เพื่อสร้างความมั่นใจ ความปลอดภัยให้กับผู้มารับบริการและข้าราชการรวมถึงเจ้าหน้าที่ในการปฏิบัติงานเป็นประจำ</a:t>
            </a:r>
            <a:endParaRPr lang="th-TH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4425AAD-A5DF-4E42-84E2-ED9B7FE5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985" y="8299029"/>
            <a:ext cx="3466840" cy="1980496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670B01C-95C4-4A6A-8070-A1AB66CFE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94" y="4629876"/>
            <a:ext cx="3375929" cy="3669153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1DC1ABF-DBFB-4F1A-8C7B-95F2D6A85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98" y="8299029"/>
            <a:ext cx="3617296" cy="194421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C0282D7-D4DD-4696-BA58-6A64C75B5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89" y="4642303"/>
            <a:ext cx="3600405" cy="36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106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TH Mali Grade 6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149</cp:revision>
  <dcterms:created xsi:type="dcterms:W3CDTF">2019-04-02T09:24:56Z</dcterms:created>
  <dcterms:modified xsi:type="dcterms:W3CDTF">2021-05-06T03:43:28Z</dcterms:modified>
</cp:coreProperties>
</file>