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88" d="100"/>
          <a:sy n="88" d="100"/>
        </p:scale>
        <p:origin x="1308" y="-283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4  มิถุนายน 2564 เวลา 10.00 น. นายสมยศ นามพุทธา ท้องถิ่นจังหวัดยโสธร พร้อมด้วยข้าราชการในสังกัดสำนักงานส่งเสริมการปกครองท้องถิ่นจังหวัดยโสธร ร่วมกิจกรรมเฉลิมพระเกียรติสมเด็จพระนางเจ้า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สุทิ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ดาพัชรสุธาพิมลลักษณ พระบรมราชินี  เนื่องในโอกาส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วันเฉลิมพระชนมพรรษา 3  มิถุนายน  2564 กิจกรรมจิตอาสา บำเพ็ญสาธารณประโยชน์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"มีแล้วแบ่งปัน"  โดยมีนายชลธี  ยังตรง  ผู้ว่าราชการจังหวัดยโสธร  เป็นประธาน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2C7318B-5DEE-4784-A1AC-D8576D46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39" y="7914558"/>
            <a:ext cx="3456385" cy="229293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15B9DDD-5F04-4024-B1E2-F2C701D4D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92" y="7938989"/>
            <a:ext cx="3475639" cy="229293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01EB53-9F3C-45D0-B217-F6FFA7E82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92" y="5764493"/>
            <a:ext cx="3456385" cy="215006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59BE09F-7C01-45ED-BFDA-D37C50D3F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39" y="5764493"/>
            <a:ext cx="3456385" cy="21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78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124</cp:revision>
  <dcterms:created xsi:type="dcterms:W3CDTF">2019-04-02T09:24:56Z</dcterms:created>
  <dcterms:modified xsi:type="dcterms:W3CDTF">2021-06-04T03:43:34Z</dcterms:modified>
</cp:coreProperties>
</file>