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89" r:id="rId2"/>
  </p:sldIdLst>
  <p:sldSz cx="7561263" cy="10693400"/>
  <p:notesSz cx="6858000" cy="9144000"/>
  <p:defaultTextStyle>
    <a:defPPr>
      <a:defRPr lang="th-TH"/>
    </a:defPPr>
    <a:lvl1pPr marL="0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1pPr>
    <a:lvl2pPr marL="578998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2pPr>
    <a:lvl3pPr marL="1157996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3pPr>
    <a:lvl4pPr marL="1736994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4pPr>
    <a:lvl5pPr marL="2315992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5pPr>
    <a:lvl6pPr marL="2894990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6pPr>
    <a:lvl7pPr marL="3473988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7pPr>
    <a:lvl8pPr marL="4052987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8pPr>
    <a:lvl9pPr marL="4631985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58" autoAdjust="0"/>
  </p:normalViewPr>
  <p:slideViewPr>
    <p:cSldViewPr>
      <p:cViewPr>
        <p:scale>
          <a:sx n="87" d="100"/>
          <a:sy n="87" d="100"/>
        </p:scale>
        <p:origin x="648" y="-2106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09831-6B84-474F-BDDD-FB6F07A9F068}" type="datetimeFigureOut">
              <a:rPr lang="th-TH" smtClean="0"/>
              <a:t>31/03/65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1FFDB-74F3-4BF5-B6E3-9EF6EBC8F9B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5230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1FFDB-74F3-4BF5-B6E3-9EF6EBC8F9BC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1594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67096" y="3321887"/>
            <a:ext cx="6427074" cy="229215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134190" y="6059593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8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7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36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15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9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73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52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31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31/03/65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30997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31/03/65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5992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4530194" y="428234"/>
            <a:ext cx="1405922" cy="912404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312428" y="428234"/>
            <a:ext cx="4091746" cy="912404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31/03/65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1587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31/03/65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37432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97288" y="6871502"/>
            <a:ext cx="6427074" cy="2123828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597288" y="4532320"/>
            <a:ext cx="6427074" cy="2339180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899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5799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369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159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949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739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5298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3198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31/03/65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46562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312428" y="2495129"/>
            <a:ext cx="2748835" cy="705715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187283" y="2495129"/>
            <a:ext cx="2748835" cy="705715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31/03/65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2305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78063" y="2393639"/>
            <a:ext cx="3340870" cy="99755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8998" indent="0">
              <a:buNone/>
              <a:defRPr sz="2500" b="1"/>
            </a:lvl2pPr>
            <a:lvl3pPr marL="1157996" indent="0">
              <a:buNone/>
              <a:defRPr sz="2300" b="1"/>
            </a:lvl3pPr>
            <a:lvl4pPr marL="1736994" indent="0">
              <a:buNone/>
              <a:defRPr sz="2000" b="1"/>
            </a:lvl4pPr>
            <a:lvl5pPr marL="2315992" indent="0">
              <a:buNone/>
              <a:defRPr sz="2000" b="1"/>
            </a:lvl5pPr>
            <a:lvl6pPr marL="2894990" indent="0">
              <a:buNone/>
              <a:defRPr sz="2000" b="1"/>
            </a:lvl6pPr>
            <a:lvl7pPr marL="3473988" indent="0">
              <a:buNone/>
              <a:defRPr sz="2000" b="1"/>
            </a:lvl7pPr>
            <a:lvl8pPr marL="4052987" indent="0">
              <a:buNone/>
              <a:defRPr sz="2000" b="1"/>
            </a:lvl8pPr>
            <a:lvl9pPr marL="4631985" indent="0">
              <a:buNone/>
              <a:defRPr sz="20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78063" y="3391194"/>
            <a:ext cx="3340870" cy="616108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3841017" y="2393639"/>
            <a:ext cx="3342183" cy="99755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8998" indent="0">
              <a:buNone/>
              <a:defRPr sz="2500" b="1"/>
            </a:lvl2pPr>
            <a:lvl3pPr marL="1157996" indent="0">
              <a:buNone/>
              <a:defRPr sz="2300" b="1"/>
            </a:lvl3pPr>
            <a:lvl4pPr marL="1736994" indent="0">
              <a:buNone/>
              <a:defRPr sz="2000" b="1"/>
            </a:lvl4pPr>
            <a:lvl5pPr marL="2315992" indent="0">
              <a:buNone/>
              <a:defRPr sz="2000" b="1"/>
            </a:lvl5pPr>
            <a:lvl6pPr marL="2894990" indent="0">
              <a:buNone/>
              <a:defRPr sz="2000" b="1"/>
            </a:lvl6pPr>
            <a:lvl7pPr marL="3473988" indent="0">
              <a:buNone/>
              <a:defRPr sz="2000" b="1"/>
            </a:lvl7pPr>
            <a:lvl8pPr marL="4052987" indent="0">
              <a:buNone/>
              <a:defRPr sz="2000" b="1"/>
            </a:lvl8pPr>
            <a:lvl9pPr marL="4631985" indent="0">
              <a:buNone/>
              <a:defRPr sz="20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3841017" y="3391194"/>
            <a:ext cx="3342183" cy="616108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31/03/65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34061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31/03/65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98598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31/03/65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64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8064" y="425756"/>
            <a:ext cx="2487603" cy="1811937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956245" y="425758"/>
            <a:ext cx="4226956" cy="9126521"/>
          </a:xfrm>
        </p:spPr>
        <p:txBody>
          <a:bodyPr/>
          <a:lstStyle>
            <a:lvl1pPr>
              <a:defRPr sz="41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378064" y="2237696"/>
            <a:ext cx="2487603" cy="7314583"/>
          </a:xfrm>
        </p:spPr>
        <p:txBody>
          <a:bodyPr/>
          <a:lstStyle>
            <a:lvl1pPr marL="0" indent="0">
              <a:buNone/>
              <a:defRPr sz="1800"/>
            </a:lvl1pPr>
            <a:lvl2pPr marL="578998" indent="0">
              <a:buNone/>
              <a:defRPr sz="1500"/>
            </a:lvl2pPr>
            <a:lvl3pPr marL="1157996" indent="0">
              <a:buNone/>
              <a:defRPr sz="1300"/>
            </a:lvl3pPr>
            <a:lvl4pPr marL="1736994" indent="0">
              <a:buNone/>
              <a:defRPr sz="1100"/>
            </a:lvl4pPr>
            <a:lvl5pPr marL="2315992" indent="0">
              <a:buNone/>
              <a:defRPr sz="1100"/>
            </a:lvl5pPr>
            <a:lvl6pPr marL="2894990" indent="0">
              <a:buNone/>
              <a:defRPr sz="1100"/>
            </a:lvl6pPr>
            <a:lvl7pPr marL="3473988" indent="0">
              <a:buNone/>
              <a:defRPr sz="1100"/>
            </a:lvl7pPr>
            <a:lvl8pPr marL="4052987" indent="0">
              <a:buNone/>
              <a:defRPr sz="1100"/>
            </a:lvl8pPr>
            <a:lvl9pPr marL="4631985" indent="0">
              <a:buNone/>
              <a:defRPr sz="1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31/03/65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0133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82060" y="7485380"/>
            <a:ext cx="4536758" cy="88369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4100"/>
            </a:lvl1pPr>
            <a:lvl2pPr marL="578998" indent="0">
              <a:buNone/>
              <a:defRPr sz="3500"/>
            </a:lvl2pPr>
            <a:lvl3pPr marL="1157996" indent="0">
              <a:buNone/>
              <a:defRPr sz="3000"/>
            </a:lvl3pPr>
            <a:lvl4pPr marL="1736994" indent="0">
              <a:buNone/>
              <a:defRPr sz="2500"/>
            </a:lvl4pPr>
            <a:lvl5pPr marL="2315992" indent="0">
              <a:buNone/>
              <a:defRPr sz="2500"/>
            </a:lvl5pPr>
            <a:lvl6pPr marL="2894990" indent="0">
              <a:buNone/>
              <a:defRPr sz="2500"/>
            </a:lvl6pPr>
            <a:lvl7pPr marL="3473988" indent="0">
              <a:buNone/>
              <a:defRPr sz="2500"/>
            </a:lvl7pPr>
            <a:lvl8pPr marL="4052987" indent="0">
              <a:buNone/>
              <a:defRPr sz="2500"/>
            </a:lvl8pPr>
            <a:lvl9pPr marL="4631985" indent="0">
              <a:buNone/>
              <a:defRPr sz="25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482060" y="8369071"/>
            <a:ext cx="4536758" cy="1254989"/>
          </a:xfrm>
        </p:spPr>
        <p:txBody>
          <a:bodyPr/>
          <a:lstStyle>
            <a:lvl1pPr marL="0" indent="0">
              <a:buNone/>
              <a:defRPr sz="1800"/>
            </a:lvl1pPr>
            <a:lvl2pPr marL="578998" indent="0">
              <a:buNone/>
              <a:defRPr sz="1500"/>
            </a:lvl2pPr>
            <a:lvl3pPr marL="1157996" indent="0">
              <a:buNone/>
              <a:defRPr sz="1300"/>
            </a:lvl3pPr>
            <a:lvl4pPr marL="1736994" indent="0">
              <a:buNone/>
              <a:defRPr sz="1100"/>
            </a:lvl4pPr>
            <a:lvl5pPr marL="2315992" indent="0">
              <a:buNone/>
              <a:defRPr sz="1100"/>
            </a:lvl5pPr>
            <a:lvl6pPr marL="2894990" indent="0">
              <a:buNone/>
              <a:defRPr sz="1100"/>
            </a:lvl6pPr>
            <a:lvl7pPr marL="3473988" indent="0">
              <a:buNone/>
              <a:defRPr sz="1100"/>
            </a:lvl7pPr>
            <a:lvl8pPr marL="4052987" indent="0">
              <a:buNone/>
              <a:defRPr sz="1100"/>
            </a:lvl8pPr>
            <a:lvl9pPr marL="4631985" indent="0">
              <a:buNone/>
              <a:defRPr sz="1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31/03/65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02545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115800" tIns="57900" rIns="115800" bIns="5790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78063" y="2495129"/>
            <a:ext cx="6805137" cy="7057150"/>
          </a:xfrm>
          <a:prstGeom prst="rect">
            <a:avLst/>
          </a:prstGeom>
        </p:spPr>
        <p:txBody>
          <a:bodyPr vert="horz" lIns="115800" tIns="57900" rIns="115800" bIns="5790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378064" y="9911200"/>
            <a:ext cx="1764294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82E2F-87BA-4542-8C3B-F71B69FC0F03}" type="datetimeFigureOut">
              <a:rPr lang="th-TH" smtClean="0"/>
              <a:t>31/03/65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2583432" y="9911200"/>
            <a:ext cx="2394400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5418906" y="9911200"/>
            <a:ext cx="1764294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5455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57996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4249" indent="-434249" algn="l" defTabSz="1157996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40872" indent="-361874" algn="l" defTabSz="1157996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47495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26493" indent="-289499" algn="l" defTabSz="1157996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605491" indent="-289499" algn="l" defTabSz="1157996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84489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63488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42486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921484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578998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157996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1736994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2315992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2894990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3473988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052987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4631985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5A87D2FF-9572-4824-896F-4862D8A9817E}"/>
              </a:ext>
            </a:extLst>
          </p:cNvPr>
          <p:cNvSpPr txBox="1"/>
          <p:nvPr/>
        </p:nvSpPr>
        <p:spPr>
          <a:xfrm>
            <a:off x="612279" y="2826420"/>
            <a:ext cx="6336704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h-TH" dirty="0"/>
          </a:p>
          <a:p>
            <a:pPr algn="thaiDist"/>
            <a:r>
              <a:rPr lang="th-TH" sz="1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 วันที่  31  มีนาคม 2565 เวลา 08.30 น. นายสมยศ นามพุทธา ท้องถิ่นจังหวัดยโสธร     ร่วมรัฐพิธีวันวันที่ระลึกพระบาทสมเด็จพระนั่งเกล้าเจ้าอยู่หัว พระมหาเจษฎาราชเจ้า ณ  หอประชุมวิถีอีสาน  หน้าศาลากลางจังหวัดยโสธร  โดยมีนายชัยวัฒน์  แสงศรี รองผู้ว่าราชการจังหวัดยโสธร                 เป็นประธาน</a:t>
            </a:r>
          </a:p>
          <a:p>
            <a:endParaRPr lang="th-TH" sz="18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endParaRPr lang="th-TH" sz="18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endParaRPr lang="th-TH" sz="18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endParaRPr lang="th-TH" sz="18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endParaRPr lang="th-TH" sz="18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934AA8D8-E757-42CE-BF2E-A11F56666B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486" y="7579103"/>
            <a:ext cx="3568410" cy="2664296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F0C3DE5E-8DCB-4822-B535-094659B9D5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4367" y="4508412"/>
            <a:ext cx="4896544" cy="2926520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780EFD83-349E-4C86-8212-4D83D0380C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6490" y="7574320"/>
            <a:ext cx="3568410" cy="266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94595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1068</TotalTime>
  <Words>55</Words>
  <Application>Microsoft Office PowerPoint</Application>
  <PresentationFormat>กำหนดเอง</PresentationFormat>
  <Paragraphs>6</Paragraphs>
  <Slides>1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5" baseType="lpstr">
      <vt:lpstr>Arial</vt:lpstr>
      <vt:lpstr>Calibri</vt:lpstr>
      <vt:lpstr>TH SarabunIT๙</vt:lpstr>
      <vt:lpstr>ชุดรูปแบบของ Office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KKD Windows 7 V.3</dc:creator>
  <cp:lastModifiedBy>Admin</cp:lastModifiedBy>
  <cp:revision>155</cp:revision>
  <dcterms:created xsi:type="dcterms:W3CDTF">2019-04-02T09:24:56Z</dcterms:created>
  <dcterms:modified xsi:type="dcterms:W3CDTF">2022-03-31T07:32:17Z</dcterms:modified>
</cp:coreProperties>
</file>