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86" d="100"/>
          <a:sy n="86" d="100"/>
        </p:scale>
        <p:origin x="1362" y="-88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9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07/04/65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684287" y="2898428"/>
            <a:ext cx="597666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วันที่  6  เมษายน   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2565 เวลา 08.30 น 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นายสมยศ  นามพุทธา  ท้องถิ่นจังหวัดยโสธร  ร่วมงานรัฐพิธีวันพระบาทสมเด็จพระพุทธยอดฟ้าจุฬาโลกมหาราช และวันระลึก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มหาจักรีบรม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ราชวงศ์ ณ หอประชุมวิถีอีสาน ศาลากลางจังหวัด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ยโสธร                โดย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มีผู้ว่าราชการจังหวัด</a:t>
            </a:r>
            <a:r>
              <a:rPr lang="th-TH" sz="2000">
                <a:latin typeface="TH SarabunIT๙" panose="020B0500040200020003" pitchFamily="34" charset="-34"/>
                <a:cs typeface="TH SarabunIT๙" panose="020B0500040200020003" pitchFamily="34" charset="-34"/>
              </a:rPr>
              <a:t>ยโสธร  เป็น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ประธาน</a:t>
            </a: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3638995F-CB48-471B-8D60-2475AD38CA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7" y="4647524"/>
            <a:ext cx="3446797" cy="2540672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F3A45EA-D2F4-447D-9309-74AB373124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56" y="7434932"/>
            <a:ext cx="3276575" cy="2785131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A5A65A44-CD3A-40CA-B4DE-419058A0A9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56" y="4619089"/>
            <a:ext cx="3276574" cy="2569107"/>
          </a:xfrm>
          <a:prstGeom prst="rect">
            <a:avLst/>
          </a:prstGeom>
        </p:spPr>
      </p:pic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4BA6ED0F-7B49-4F2E-AAFC-DCCA999C5C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46" y="7434932"/>
            <a:ext cx="3446797" cy="278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52</Words>
  <Application>Microsoft Office PowerPoint</Application>
  <PresentationFormat>กำหนดเอง</PresentationFormat>
  <Paragraphs>3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162</cp:revision>
  <dcterms:created xsi:type="dcterms:W3CDTF">2019-04-02T09:24:56Z</dcterms:created>
  <dcterms:modified xsi:type="dcterms:W3CDTF">2022-04-07T04:11:07Z</dcterms:modified>
</cp:coreProperties>
</file>