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41" d="100"/>
          <a:sy n="41" d="100"/>
        </p:scale>
        <p:origin x="2430" y="16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1FFDB-74F3-4BF5-B6E3-9EF6EBC8F9B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59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12/05/65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A87D2FF-9572-4824-896F-4862D8A9817E}"/>
              </a:ext>
            </a:extLst>
          </p:cNvPr>
          <p:cNvSpPr txBox="1"/>
          <p:nvPr/>
        </p:nvSpPr>
        <p:spPr>
          <a:xfrm>
            <a:off x="468263" y="2826420"/>
            <a:ext cx="6552728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  <a:p>
            <a:pPr algn="thaiDist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  วันที่  11 พฤษภาคม 2565 เวลา 17.30 น. นายสมยศ นามพุทธา ท้องถิ่นจังหวัดยโสธร  ร่วมพิธีเปิดงานประเพณีสืบสานงานนมัสการหลวงพ่อพระสุก ประจำปี พ.ศ.2565 ณ วัดศรีธรรม  (พระอารามหลวง)  ตำบลในเมือง  อำเภอเมืองยโสธร จังหวัดยโสธร โดยมี นายชลธี  ยังตรง             ผู้ว่าราชการจังหวัดยโสธร  เป็นประธาน</a:t>
            </a: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1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530DA9E4-F592-4B5D-BCD3-69FF7233EA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719" y="7650956"/>
            <a:ext cx="2808312" cy="2592287"/>
          </a:xfrm>
          <a:prstGeom prst="rect">
            <a:avLst/>
          </a:prstGeo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9E941F9D-22BC-41FF-A161-6D416D9E73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101" y="4770636"/>
            <a:ext cx="2772930" cy="2520280"/>
          </a:xfrm>
          <a:prstGeom prst="rect">
            <a:avLst/>
          </a:prstGeom>
        </p:spPr>
      </p:pic>
      <p:pic>
        <p:nvPicPr>
          <p:cNvPr id="16" name="รูปภาพ 15">
            <a:extLst>
              <a:ext uri="{FF2B5EF4-FFF2-40B4-BE49-F238E27FC236}">
                <a16:creationId xmlns:a16="http://schemas.microsoft.com/office/drawing/2014/main" id="{28951059-32F2-448E-9EAD-63FD3F19EE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50" y="4770636"/>
            <a:ext cx="397239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62</Words>
  <Application>Microsoft Office PowerPoint</Application>
  <PresentationFormat>กำหนดเอง</PresentationFormat>
  <Paragraphs>6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153</cp:revision>
  <dcterms:created xsi:type="dcterms:W3CDTF">2019-04-02T09:24:56Z</dcterms:created>
  <dcterms:modified xsi:type="dcterms:W3CDTF">2022-05-12T03:32:12Z</dcterms:modified>
</cp:coreProperties>
</file>