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36" d="100"/>
          <a:sy n="136" d="100"/>
        </p:scale>
        <p:origin x="96" y="-616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ABBD486E-6D4E-435D-87A2-F112935950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96" y="9595172"/>
            <a:ext cx="1440160" cy="648072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D7D45AA8-AE63-4239-89A4-C241275A97A4}"/>
              </a:ext>
            </a:extLst>
          </p:cNvPr>
          <p:cNvSpPr/>
          <p:nvPr/>
        </p:nvSpPr>
        <p:spPr>
          <a:xfrm>
            <a:off x="756295" y="3402233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วันที่  </a:t>
            </a:r>
            <a:r>
              <a:rPr lang="th-TH" sz="1800">
                <a:latin typeface="TH SarabunIT๙" panose="020B0500040200020003" pitchFamily="34" charset="-34"/>
                <a:cs typeface="TH SarabunIT๙" panose="020B0500040200020003" pitchFamily="34" charset="-34"/>
              </a:rPr>
              <a:t>26  เมษายน 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2565 เวลา 13.30 น. นายสมยศ นามพุทธา </a:t>
            </a:r>
            <a:r>
              <a:rPr lang="th-TH" sz="18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ท้องถิ่นจังหวัดยโสธร  ร่วมประชุมคณะกรรมการพนักงานส่วนตำบล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จังหวัดยโสธร  (ก.อบต.จังหวัดยโสธร) ณ ห้องประชุม           ข้าวหอมมะลิอินทรีย์ ศาลากลางจังหวัดยโสธร หลังใหม่ ชั้น 3 </a:t>
            </a:r>
            <a:r>
              <a:rPr lang="th-TH" sz="18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โดยมี นายชัยวัฒน์  แสงศรี                    รองผู้ว่าราชการจังหวัดยโสธร  เป็นประธาน</a:t>
            </a:r>
            <a:endParaRPr lang="th-TH" sz="1800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3A7DF4E-86A6-462C-9DCB-B40735598D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59" y="4938711"/>
            <a:ext cx="3888432" cy="2304256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8859685D-0523-42F9-8967-8F63321B75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07" y="7477622"/>
            <a:ext cx="3366324" cy="2112291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BBC49746-A39D-427D-89D1-06C6295FC6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63" y="7477622"/>
            <a:ext cx="3078293" cy="211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58</Words>
  <Application>Microsoft Office PowerPoint</Application>
  <PresentationFormat>กำหนดเอง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140</cp:revision>
  <dcterms:created xsi:type="dcterms:W3CDTF">2019-04-02T09:24:56Z</dcterms:created>
  <dcterms:modified xsi:type="dcterms:W3CDTF">2022-04-26T09:31:04Z</dcterms:modified>
</cp:coreProperties>
</file>