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97" autoAdjust="0"/>
  </p:normalViewPr>
  <p:slideViewPr>
    <p:cSldViewPr>
      <p:cViewPr>
        <p:scale>
          <a:sx n="86" d="100"/>
          <a:sy n="86" d="100"/>
        </p:scale>
        <p:origin x="1362" y="-384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25/04/65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25/04/65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25/04/65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25/04/65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25/04/65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25/04/65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25/04/65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25/04/65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468263" y="2898428"/>
            <a:ext cx="648072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 </a:t>
            </a:r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25 เมษายน 2565 เวลา 09.30 น. นายสมยศ นามพุทธา ท้องถิ่นจังหวัดยโสธร เข้าร่วมประชุมคณะอนุกรรมการบริหารกองทุนพัฒนาบทบาทสตรีจังหวัดยโสธร ณ ห้องประชุมข้าวหอมมะลิอินทรีย์ ศาลากลางจังหวัดยโสธร (หลังใหม่) ชั้น 3 โดยมีนายชัยวัฒน์ แสงศรี               รองผู้ว่าราชการจังหวัดยโสธร เป็นประธาน</a:t>
            </a:r>
          </a:p>
          <a:p>
            <a:pPr algn="thaiDist"/>
            <a:endParaRPr lang="th-TH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98444EA-6EAA-46CF-90C0-5ACC0C664F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7" y="7778034"/>
            <a:ext cx="3413064" cy="2460753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5E3BB87-C48F-4A29-873E-B1B686D67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391" y="5058668"/>
            <a:ext cx="4320480" cy="2592288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FA42ECCF-6E63-455C-A5E1-E903826AC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597" y="7765910"/>
            <a:ext cx="3557079" cy="246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58</Words>
  <Application>Microsoft Office PowerPoint</Application>
  <PresentationFormat>กำหนดเอง</PresentationFormat>
  <Paragraphs>3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144</cp:revision>
  <dcterms:created xsi:type="dcterms:W3CDTF">2019-04-02T09:24:56Z</dcterms:created>
  <dcterms:modified xsi:type="dcterms:W3CDTF">2022-04-25T08:47:46Z</dcterms:modified>
</cp:coreProperties>
</file>