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9" r:id="rId2"/>
  </p:sldIdLst>
  <p:sldSz cx="7561263" cy="10693400"/>
  <p:notesSz cx="6858000" cy="9144000"/>
  <p:defaultTextStyle>
    <a:defPPr>
      <a:defRPr lang="th-TH"/>
    </a:defPPr>
    <a:lvl1pPr marL="0" algn="l" defTabSz="1157996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1pPr>
    <a:lvl2pPr marL="578998" algn="l" defTabSz="1157996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2pPr>
    <a:lvl3pPr marL="1157996" algn="l" defTabSz="1157996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3pPr>
    <a:lvl4pPr marL="1736994" algn="l" defTabSz="1157996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4pPr>
    <a:lvl5pPr marL="2315992" algn="l" defTabSz="1157996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5pPr>
    <a:lvl6pPr marL="2894990" algn="l" defTabSz="1157996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6pPr>
    <a:lvl7pPr marL="3473988" algn="l" defTabSz="1157996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7pPr>
    <a:lvl8pPr marL="4052987" algn="l" defTabSz="1157996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8pPr>
    <a:lvl9pPr marL="4631985" algn="l" defTabSz="1157996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058" autoAdjust="0"/>
  </p:normalViewPr>
  <p:slideViewPr>
    <p:cSldViewPr>
      <p:cViewPr>
        <p:scale>
          <a:sx n="87" d="100"/>
          <a:sy n="87" d="100"/>
        </p:scale>
        <p:origin x="1338" y="-1386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E09831-6B84-474F-BDDD-FB6F07A9F068}" type="datetimeFigureOut">
              <a:rPr lang="th-TH" smtClean="0"/>
              <a:t>27/04/65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81FFDB-74F3-4BF5-B6E3-9EF6EBC8F9B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55230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81FFDB-74F3-4BF5-B6E3-9EF6EBC8F9BC}" type="slidenum">
              <a:rPr lang="th-TH" smtClean="0"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2649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567096" y="3321887"/>
            <a:ext cx="6427074" cy="2292150"/>
          </a:xfrm>
        </p:spPr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789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579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369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159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949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4739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052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631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2E2F-87BA-4542-8C3B-F71B69FC0F03}" type="datetimeFigureOut">
              <a:rPr lang="th-TH" smtClean="0"/>
              <a:t>27/04/65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30997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2E2F-87BA-4542-8C3B-F71B69FC0F03}" type="datetimeFigureOut">
              <a:rPr lang="th-TH" smtClean="0"/>
              <a:t>27/04/65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59923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4530194" y="428234"/>
            <a:ext cx="1405922" cy="9124045"/>
          </a:xfrm>
        </p:spPr>
        <p:txBody>
          <a:bodyPr vert="eaVert"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312428" y="428234"/>
            <a:ext cx="4091746" cy="9124045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2E2F-87BA-4542-8C3B-F71B69FC0F03}" type="datetimeFigureOut">
              <a:rPr lang="th-TH" smtClean="0"/>
              <a:t>27/04/65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81587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2E2F-87BA-4542-8C3B-F71B69FC0F03}" type="datetimeFigureOut">
              <a:rPr lang="th-TH" smtClean="0"/>
              <a:t>27/04/65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37432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97288" y="6871502"/>
            <a:ext cx="6427074" cy="2123828"/>
          </a:xfrm>
        </p:spPr>
        <p:txBody>
          <a:bodyPr anchor="t"/>
          <a:lstStyle>
            <a:lvl1pPr algn="l">
              <a:defRPr sz="5100" b="1" cap="all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0"/>
          </a:xfrm>
        </p:spPr>
        <p:txBody>
          <a:bodyPr anchor="b"/>
          <a:lstStyle>
            <a:lvl1pPr marL="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1pPr>
            <a:lvl2pPr marL="57899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5799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73699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31599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89499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47398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05298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63198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2E2F-87BA-4542-8C3B-F71B69FC0F03}" type="datetimeFigureOut">
              <a:rPr lang="th-TH" smtClean="0"/>
              <a:t>27/04/65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46562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312428" y="2495129"/>
            <a:ext cx="2748835" cy="7057150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3187283" y="2495129"/>
            <a:ext cx="2748835" cy="7057150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2E2F-87BA-4542-8C3B-F71B69FC0F03}" type="datetimeFigureOut">
              <a:rPr lang="th-TH" smtClean="0"/>
              <a:t>27/04/65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52305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0" cy="997555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8998" indent="0">
              <a:buNone/>
              <a:defRPr sz="2500" b="1"/>
            </a:lvl2pPr>
            <a:lvl3pPr marL="1157996" indent="0">
              <a:buNone/>
              <a:defRPr sz="2300" b="1"/>
            </a:lvl3pPr>
            <a:lvl4pPr marL="1736994" indent="0">
              <a:buNone/>
              <a:defRPr sz="2000" b="1"/>
            </a:lvl4pPr>
            <a:lvl5pPr marL="2315992" indent="0">
              <a:buNone/>
              <a:defRPr sz="2000" b="1"/>
            </a:lvl5pPr>
            <a:lvl6pPr marL="2894990" indent="0">
              <a:buNone/>
              <a:defRPr sz="2000" b="1"/>
            </a:lvl6pPr>
            <a:lvl7pPr marL="3473988" indent="0">
              <a:buNone/>
              <a:defRPr sz="2000" b="1"/>
            </a:lvl7pPr>
            <a:lvl8pPr marL="4052987" indent="0">
              <a:buNone/>
              <a:defRPr sz="2000" b="1"/>
            </a:lvl8pPr>
            <a:lvl9pPr marL="4631985" indent="0">
              <a:buNone/>
              <a:defRPr sz="20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0" cy="6161082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8998" indent="0">
              <a:buNone/>
              <a:defRPr sz="2500" b="1"/>
            </a:lvl2pPr>
            <a:lvl3pPr marL="1157996" indent="0">
              <a:buNone/>
              <a:defRPr sz="2300" b="1"/>
            </a:lvl3pPr>
            <a:lvl4pPr marL="1736994" indent="0">
              <a:buNone/>
              <a:defRPr sz="2000" b="1"/>
            </a:lvl4pPr>
            <a:lvl5pPr marL="2315992" indent="0">
              <a:buNone/>
              <a:defRPr sz="2000" b="1"/>
            </a:lvl5pPr>
            <a:lvl6pPr marL="2894990" indent="0">
              <a:buNone/>
              <a:defRPr sz="2000" b="1"/>
            </a:lvl6pPr>
            <a:lvl7pPr marL="3473988" indent="0">
              <a:buNone/>
              <a:defRPr sz="2000" b="1"/>
            </a:lvl7pPr>
            <a:lvl8pPr marL="4052987" indent="0">
              <a:buNone/>
              <a:defRPr sz="2000" b="1"/>
            </a:lvl8pPr>
            <a:lvl9pPr marL="4631985" indent="0">
              <a:buNone/>
              <a:defRPr sz="20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2E2F-87BA-4542-8C3B-F71B69FC0F03}" type="datetimeFigureOut">
              <a:rPr lang="th-TH" smtClean="0"/>
              <a:t>27/04/65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34061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2E2F-87BA-4542-8C3B-F71B69FC0F03}" type="datetimeFigureOut">
              <a:rPr lang="th-TH" smtClean="0"/>
              <a:t>27/04/65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98598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2E2F-87BA-4542-8C3B-F71B69FC0F03}" type="datetimeFigureOut">
              <a:rPr lang="th-TH" smtClean="0"/>
              <a:t>27/04/65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8646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956245" y="425758"/>
            <a:ext cx="4226956" cy="9126521"/>
          </a:xfrm>
        </p:spPr>
        <p:txBody>
          <a:bodyPr/>
          <a:lstStyle>
            <a:lvl1pPr>
              <a:defRPr sz="4100"/>
            </a:lvl1pPr>
            <a:lvl2pPr>
              <a:defRPr sz="3500"/>
            </a:lvl2pPr>
            <a:lvl3pPr>
              <a:defRPr sz="30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378064" y="2237696"/>
            <a:ext cx="2487603" cy="7314583"/>
          </a:xfrm>
        </p:spPr>
        <p:txBody>
          <a:bodyPr/>
          <a:lstStyle>
            <a:lvl1pPr marL="0" indent="0">
              <a:buNone/>
              <a:defRPr sz="1800"/>
            </a:lvl1pPr>
            <a:lvl2pPr marL="578998" indent="0">
              <a:buNone/>
              <a:defRPr sz="1500"/>
            </a:lvl2pPr>
            <a:lvl3pPr marL="1157996" indent="0">
              <a:buNone/>
              <a:defRPr sz="1300"/>
            </a:lvl3pPr>
            <a:lvl4pPr marL="1736994" indent="0">
              <a:buNone/>
              <a:defRPr sz="1100"/>
            </a:lvl4pPr>
            <a:lvl5pPr marL="2315992" indent="0">
              <a:buNone/>
              <a:defRPr sz="1100"/>
            </a:lvl5pPr>
            <a:lvl6pPr marL="2894990" indent="0">
              <a:buNone/>
              <a:defRPr sz="1100"/>
            </a:lvl6pPr>
            <a:lvl7pPr marL="3473988" indent="0">
              <a:buNone/>
              <a:defRPr sz="1100"/>
            </a:lvl7pPr>
            <a:lvl8pPr marL="4052987" indent="0">
              <a:buNone/>
              <a:defRPr sz="1100"/>
            </a:lvl8pPr>
            <a:lvl9pPr marL="4631985" indent="0">
              <a:buNone/>
              <a:defRPr sz="11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2E2F-87BA-4542-8C3B-F71B69FC0F03}" type="datetimeFigureOut">
              <a:rPr lang="th-TH" smtClean="0"/>
              <a:t>27/04/65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90133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4100"/>
            </a:lvl1pPr>
            <a:lvl2pPr marL="578998" indent="0">
              <a:buNone/>
              <a:defRPr sz="3500"/>
            </a:lvl2pPr>
            <a:lvl3pPr marL="1157996" indent="0">
              <a:buNone/>
              <a:defRPr sz="3000"/>
            </a:lvl3pPr>
            <a:lvl4pPr marL="1736994" indent="0">
              <a:buNone/>
              <a:defRPr sz="2500"/>
            </a:lvl4pPr>
            <a:lvl5pPr marL="2315992" indent="0">
              <a:buNone/>
              <a:defRPr sz="2500"/>
            </a:lvl5pPr>
            <a:lvl6pPr marL="2894990" indent="0">
              <a:buNone/>
              <a:defRPr sz="2500"/>
            </a:lvl6pPr>
            <a:lvl7pPr marL="3473988" indent="0">
              <a:buNone/>
              <a:defRPr sz="2500"/>
            </a:lvl7pPr>
            <a:lvl8pPr marL="4052987" indent="0">
              <a:buNone/>
              <a:defRPr sz="2500"/>
            </a:lvl8pPr>
            <a:lvl9pPr marL="4631985" indent="0">
              <a:buNone/>
              <a:defRPr sz="25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800"/>
            </a:lvl1pPr>
            <a:lvl2pPr marL="578998" indent="0">
              <a:buNone/>
              <a:defRPr sz="1500"/>
            </a:lvl2pPr>
            <a:lvl3pPr marL="1157996" indent="0">
              <a:buNone/>
              <a:defRPr sz="1300"/>
            </a:lvl3pPr>
            <a:lvl4pPr marL="1736994" indent="0">
              <a:buNone/>
              <a:defRPr sz="1100"/>
            </a:lvl4pPr>
            <a:lvl5pPr marL="2315992" indent="0">
              <a:buNone/>
              <a:defRPr sz="1100"/>
            </a:lvl5pPr>
            <a:lvl6pPr marL="2894990" indent="0">
              <a:buNone/>
              <a:defRPr sz="1100"/>
            </a:lvl6pPr>
            <a:lvl7pPr marL="3473988" indent="0">
              <a:buNone/>
              <a:defRPr sz="1100"/>
            </a:lvl7pPr>
            <a:lvl8pPr marL="4052987" indent="0">
              <a:buNone/>
              <a:defRPr sz="1100"/>
            </a:lvl8pPr>
            <a:lvl9pPr marL="4631985" indent="0">
              <a:buNone/>
              <a:defRPr sz="11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2E2F-87BA-4542-8C3B-F71B69FC0F03}" type="datetimeFigureOut">
              <a:rPr lang="th-TH" smtClean="0"/>
              <a:t>27/04/65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02545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115800" tIns="57900" rIns="115800" bIns="57900" rtlCol="0" anchor="ctr">
            <a:normAutofit/>
          </a:bodyPr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378063" y="2495129"/>
            <a:ext cx="6805137" cy="7057150"/>
          </a:xfrm>
          <a:prstGeom prst="rect">
            <a:avLst/>
          </a:prstGeom>
        </p:spPr>
        <p:txBody>
          <a:bodyPr vert="horz" lIns="115800" tIns="57900" rIns="115800" bIns="57900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378064" y="9911200"/>
            <a:ext cx="1764294" cy="569325"/>
          </a:xfrm>
          <a:prstGeom prst="rect">
            <a:avLst/>
          </a:prstGeom>
        </p:spPr>
        <p:txBody>
          <a:bodyPr vert="horz" lIns="115800" tIns="57900" rIns="115800" bIns="57900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82E2F-87BA-4542-8C3B-F71B69FC0F03}" type="datetimeFigureOut">
              <a:rPr lang="th-TH" smtClean="0"/>
              <a:t>27/04/65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2583432" y="9911200"/>
            <a:ext cx="2394400" cy="569325"/>
          </a:xfrm>
          <a:prstGeom prst="rect">
            <a:avLst/>
          </a:prstGeom>
        </p:spPr>
        <p:txBody>
          <a:bodyPr vert="horz" lIns="115800" tIns="57900" rIns="115800" bIns="5790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5418906" y="9911200"/>
            <a:ext cx="1764294" cy="569325"/>
          </a:xfrm>
          <a:prstGeom prst="rect">
            <a:avLst/>
          </a:prstGeom>
        </p:spPr>
        <p:txBody>
          <a:bodyPr vert="horz" lIns="115800" tIns="57900" rIns="115800" bIns="57900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54559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157996" rtl="0" eaLnBrk="1" latinLnBrk="0" hangingPunct="1">
        <a:spcBef>
          <a:spcPct val="0"/>
        </a:spcBef>
        <a:buNone/>
        <a:defRPr sz="5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4249" indent="-434249" algn="l" defTabSz="1157996" rtl="0" eaLnBrk="1" latinLnBrk="0" hangingPunct="1">
        <a:spcBef>
          <a:spcPct val="20000"/>
        </a:spcBef>
        <a:buFont typeface="Arial" pitchFamily="34" charset="0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940872" indent="-361874" algn="l" defTabSz="1157996" rtl="0" eaLnBrk="1" latinLnBrk="0" hangingPunct="1">
        <a:spcBef>
          <a:spcPct val="20000"/>
        </a:spcBef>
        <a:buFont typeface="Arial" pitchFamily="34" charset="0"/>
        <a:buChar char="–"/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447495" indent="-289499" algn="l" defTabSz="1157996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026493" indent="-289499" algn="l" defTabSz="1157996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605491" indent="-289499" algn="l" defTabSz="1157996" rtl="0" eaLnBrk="1" latinLnBrk="0" hangingPunct="1">
        <a:spcBef>
          <a:spcPct val="20000"/>
        </a:spcBef>
        <a:buFont typeface="Arial" pitchFamily="34" charset="0"/>
        <a:buChar char="»"/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84489" indent="-289499" algn="l" defTabSz="1157996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763488" indent="-289499" algn="l" defTabSz="1157996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342486" indent="-289499" algn="l" defTabSz="1157996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4921484" indent="-289499" algn="l" defTabSz="1157996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1157996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578998" algn="l" defTabSz="1157996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157996" algn="l" defTabSz="1157996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3pPr>
      <a:lvl4pPr marL="1736994" algn="l" defTabSz="1157996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4pPr>
      <a:lvl5pPr marL="2315992" algn="l" defTabSz="1157996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5pPr>
      <a:lvl6pPr marL="2894990" algn="l" defTabSz="1157996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6pPr>
      <a:lvl7pPr marL="3473988" algn="l" defTabSz="1157996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7pPr>
      <a:lvl8pPr marL="4052987" algn="l" defTabSz="1157996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8pPr>
      <a:lvl9pPr marL="4631985" algn="l" defTabSz="1157996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กล่องข้อความ 6">
            <a:extLst>
              <a:ext uri="{FF2B5EF4-FFF2-40B4-BE49-F238E27FC236}">
                <a16:creationId xmlns:a16="http://schemas.microsoft.com/office/drawing/2014/main" id="{5A87D2FF-9572-4824-896F-4862D8A9817E}"/>
              </a:ext>
            </a:extLst>
          </p:cNvPr>
          <p:cNvSpPr txBox="1"/>
          <p:nvPr/>
        </p:nvSpPr>
        <p:spPr>
          <a:xfrm>
            <a:off x="540271" y="2754412"/>
            <a:ext cx="6552728" cy="2477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h-TH" dirty="0"/>
          </a:p>
          <a:p>
            <a:pPr algn="thaiDist"/>
            <a:r>
              <a:rPr lang="th-TH" sz="2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    </a:t>
            </a:r>
          </a:p>
          <a:p>
            <a:pPr algn="thaiDist"/>
            <a:r>
              <a:rPr lang="th-TH" sz="2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     วันที่  27  เมษายน  2565  เวลา 09.30 น. นายสมยศ นามพุทธา ท้องถิ่นจังหวัดยโสธร  ร่วมประชุมคณะกรรมการพนักงานเทศบาลจังหวัดยโสธร  </a:t>
            </a:r>
            <a:r>
              <a:rPr lang="en-US" sz="2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(</a:t>
            </a:r>
            <a:r>
              <a:rPr lang="th-TH" sz="2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ก</a:t>
            </a:r>
            <a:r>
              <a:rPr lang="en-US" sz="2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.</a:t>
            </a:r>
            <a:r>
              <a:rPr lang="th-TH" sz="2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ท.จ.ยโสธร) ณ ห้องประชุมข้าวหอมมะลิอินทรีย์ ศาลากลางจังหวัดยโสธร หลังใหม่ ชั้น 3  โดยมี นายสุวัฒน์  เข็มเพชร                   รองผู้ว่าราชการจังหวัดยโสธร  เป็นประธาน </a:t>
            </a:r>
          </a:p>
          <a:p>
            <a:endParaRPr lang="th-TH" sz="20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pic>
        <p:nvPicPr>
          <p:cNvPr id="3" name="รูปภาพ 2">
            <a:extLst>
              <a:ext uri="{FF2B5EF4-FFF2-40B4-BE49-F238E27FC236}">
                <a16:creationId xmlns:a16="http://schemas.microsoft.com/office/drawing/2014/main" id="{209E36B3-8E9C-441F-A22E-AEA5A993A24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4647" y="7434932"/>
            <a:ext cx="3499692" cy="2728077"/>
          </a:xfrm>
          <a:prstGeom prst="rect">
            <a:avLst/>
          </a:prstGeom>
        </p:spPr>
      </p:pic>
      <p:pic>
        <p:nvPicPr>
          <p:cNvPr id="5" name="รูปภาพ 4">
            <a:extLst>
              <a:ext uri="{FF2B5EF4-FFF2-40B4-BE49-F238E27FC236}">
                <a16:creationId xmlns:a16="http://schemas.microsoft.com/office/drawing/2014/main" id="{45612AAE-DE6D-42BA-814F-B251E5785CE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895" y="7445759"/>
            <a:ext cx="3636615" cy="2728077"/>
          </a:xfrm>
          <a:prstGeom prst="rect">
            <a:avLst/>
          </a:prstGeom>
        </p:spPr>
      </p:pic>
      <p:pic>
        <p:nvPicPr>
          <p:cNvPr id="8" name="รูปภาพ 7">
            <a:extLst>
              <a:ext uri="{FF2B5EF4-FFF2-40B4-BE49-F238E27FC236}">
                <a16:creationId xmlns:a16="http://schemas.microsoft.com/office/drawing/2014/main" id="{1A89DE45-001B-495B-9C65-6BB1F5FA360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8383" y="4842644"/>
            <a:ext cx="4680520" cy="247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994595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986</TotalTime>
  <Words>59</Words>
  <Application>Microsoft Office PowerPoint</Application>
  <PresentationFormat>กำหนดเอง</PresentationFormat>
  <Paragraphs>4</Paragraphs>
  <Slides>1</Slides>
  <Notes>1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5" baseType="lpstr">
      <vt:lpstr>Arial</vt:lpstr>
      <vt:lpstr>Calibri</vt:lpstr>
      <vt:lpstr>TH SarabunIT๙</vt:lpstr>
      <vt:lpstr>ชุดรูปแบบของ Office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KKD Windows 7 V.3</dc:creator>
  <cp:lastModifiedBy>Admin</cp:lastModifiedBy>
  <cp:revision>157</cp:revision>
  <dcterms:created xsi:type="dcterms:W3CDTF">2019-04-02T09:24:56Z</dcterms:created>
  <dcterms:modified xsi:type="dcterms:W3CDTF">2022-04-27T07:55:58Z</dcterms:modified>
</cp:coreProperties>
</file>