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89" r:id="rId2"/>
  </p:sldIdLst>
  <p:sldSz cx="7561263" cy="10693400"/>
  <p:notesSz cx="6858000" cy="9144000"/>
  <p:defaultTextStyle>
    <a:defPPr>
      <a:defRPr lang="th-TH"/>
    </a:defPPr>
    <a:lvl1pPr marL="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1pPr>
    <a:lvl2pPr marL="57899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2pPr>
    <a:lvl3pPr marL="1157996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3pPr>
    <a:lvl4pPr marL="1736994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4pPr>
    <a:lvl5pPr marL="2315992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5pPr>
    <a:lvl6pPr marL="2894990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6pPr>
    <a:lvl7pPr marL="3473988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7pPr>
    <a:lvl8pPr marL="4052987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8pPr>
    <a:lvl9pPr marL="4631985" algn="l" defTabSz="1157996" rtl="0" eaLnBrk="1" latinLnBrk="0" hangingPunct="1">
      <a:defRPr sz="3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058" autoAdjust="0"/>
  </p:normalViewPr>
  <p:slideViewPr>
    <p:cSldViewPr>
      <p:cViewPr>
        <p:scale>
          <a:sx n="80" d="100"/>
          <a:sy n="80" d="100"/>
        </p:scale>
        <p:origin x="1512" y="-1182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09831-6B84-474F-BDDD-FB6F07A9F068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1FFDB-74F3-4BF5-B6E3-9EF6EBC8F9B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55230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567096" y="3321887"/>
            <a:ext cx="6427074" cy="2292150"/>
          </a:xfrm>
        </p:spPr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89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79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36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15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949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73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52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31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3099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5992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4530194" y="428234"/>
            <a:ext cx="1405922" cy="9124045"/>
          </a:xfrm>
        </p:spPr>
        <p:txBody>
          <a:bodyPr vert="eaVert"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12428" y="428234"/>
            <a:ext cx="4091746" cy="912404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158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7432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97288" y="6871502"/>
            <a:ext cx="6427074" cy="212382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597288" y="4532320"/>
            <a:ext cx="6427074" cy="2339180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899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799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3699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1599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949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739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5298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3198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6562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312428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187283" y="2495129"/>
            <a:ext cx="2748835" cy="7057150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52305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393639"/>
            <a:ext cx="3340870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378063" y="3391194"/>
            <a:ext cx="3340870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8998" indent="0">
              <a:buNone/>
              <a:defRPr sz="2500" b="1"/>
            </a:lvl2pPr>
            <a:lvl3pPr marL="1157996" indent="0">
              <a:buNone/>
              <a:defRPr sz="2300" b="1"/>
            </a:lvl3pPr>
            <a:lvl4pPr marL="1736994" indent="0">
              <a:buNone/>
              <a:defRPr sz="2000" b="1"/>
            </a:lvl4pPr>
            <a:lvl5pPr marL="2315992" indent="0">
              <a:buNone/>
              <a:defRPr sz="2000" b="1"/>
            </a:lvl5pPr>
            <a:lvl6pPr marL="2894990" indent="0">
              <a:buNone/>
              <a:defRPr sz="2000" b="1"/>
            </a:lvl6pPr>
            <a:lvl7pPr marL="3473988" indent="0">
              <a:buNone/>
              <a:defRPr sz="2000" b="1"/>
            </a:lvl7pPr>
            <a:lvl8pPr marL="4052987" indent="0">
              <a:buNone/>
              <a:defRPr sz="2000" b="1"/>
            </a:lvl8pPr>
            <a:lvl9pPr marL="4631985" indent="0">
              <a:buNone/>
              <a:defRPr sz="2000" b="1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34061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598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64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3" cy="1811937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2956245" y="425758"/>
            <a:ext cx="4226956" cy="9126521"/>
          </a:xfrm>
        </p:spPr>
        <p:txBody>
          <a:bodyPr/>
          <a:lstStyle>
            <a:lvl1pPr>
              <a:defRPr sz="41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378064" y="2237696"/>
            <a:ext cx="2487603" cy="7314583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0133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482060" y="7485380"/>
            <a:ext cx="4536758" cy="883691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/>
          <a:lstStyle>
            <a:lvl1pPr marL="0" indent="0">
              <a:buNone/>
              <a:defRPr sz="4100"/>
            </a:lvl1pPr>
            <a:lvl2pPr marL="578998" indent="0">
              <a:buNone/>
              <a:defRPr sz="3500"/>
            </a:lvl2pPr>
            <a:lvl3pPr marL="1157996" indent="0">
              <a:buNone/>
              <a:defRPr sz="3000"/>
            </a:lvl3pPr>
            <a:lvl4pPr marL="1736994" indent="0">
              <a:buNone/>
              <a:defRPr sz="2500"/>
            </a:lvl4pPr>
            <a:lvl5pPr marL="2315992" indent="0">
              <a:buNone/>
              <a:defRPr sz="2500"/>
            </a:lvl5pPr>
            <a:lvl6pPr marL="2894990" indent="0">
              <a:buNone/>
              <a:defRPr sz="2500"/>
            </a:lvl6pPr>
            <a:lvl7pPr marL="3473988" indent="0">
              <a:buNone/>
              <a:defRPr sz="2500"/>
            </a:lvl7pPr>
            <a:lvl8pPr marL="4052987" indent="0">
              <a:buNone/>
              <a:defRPr sz="2500"/>
            </a:lvl8pPr>
            <a:lvl9pPr marL="4631985" indent="0">
              <a:buNone/>
              <a:defRPr sz="25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482060" y="8369071"/>
            <a:ext cx="4536758" cy="1254989"/>
          </a:xfrm>
        </p:spPr>
        <p:txBody>
          <a:bodyPr/>
          <a:lstStyle>
            <a:lvl1pPr marL="0" indent="0">
              <a:buNone/>
              <a:defRPr sz="1800"/>
            </a:lvl1pPr>
            <a:lvl2pPr marL="578998" indent="0">
              <a:buNone/>
              <a:defRPr sz="1500"/>
            </a:lvl2pPr>
            <a:lvl3pPr marL="1157996" indent="0">
              <a:buNone/>
              <a:defRPr sz="1300"/>
            </a:lvl3pPr>
            <a:lvl4pPr marL="1736994" indent="0">
              <a:buNone/>
              <a:defRPr sz="1100"/>
            </a:lvl4pPr>
            <a:lvl5pPr marL="2315992" indent="0">
              <a:buNone/>
              <a:defRPr sz="1100"/>
            </a:lvl5pPr>
            <a:lvl6pPr marL="2894990" indent="0">
              <a:buNone/>
              <a:defRPr sz="1100"/>
            </a:lvl6pPr>
            <a:lvl7pPr marL="3473988" indent="0">
              <a:buNone/>
              <a:defRPr sz="1100"/>
            </a:lvl7pPr>
            <a:lvl8pPr marL="4052987" indent="0">
              <a:buNone/>
              <a:defRPr sz="1100"/>
            </a:lvl8pPr>
            <a:lvl9pPr marL="4631985" indent="0">
              <a:buNone/>
              <a:defRPr sz="1100"/>
            </a:lvl9pPr>
          </a:lstStyle>
          <a:p>
            <a:pPr lvl="0"/>
            <a:r>
              <a:rPr lang="th-TH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82E2F-87BA-4542-8C3B-F71B69FC0F03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2545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  <a:prstGeom prst="rect">
            <a:avLst/>
          </a:prstGeom>
        </p:spPr>
        <p:txBody>
          <a:bodyPr vert="horz" lIns="115800" tIns="57900" rIns="115800" bIns="57900" rtlCol="0" anchor="ctr">
            <a:normAutofit/>
          </a:bodyPr>
          <a:lstStyle/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378063" y="2495129"/>
            <a:ext cx="6805137" cy="7057150"/>
          </a:xfrm>
          <a:prstGeom prst="rect">
            <a:avLst/>
          </a:prstGeom>
        </p:spPr>
        <p:txBody>
          <a:bodyPr vert="horz" lIns="115800" tIns="57900" rIns="115800" bIns="57900" rtlCol="0">
            <a:normAutofit/>
          </a:bodyPr>
          <a:lstStyle/>
          <a:p>
            <a:pPr lvl="0"/>
            <a:r>
              <a:rPr lang="th-TH"/>
              <a:t>คลิกเพื่อแก้ไขลักษณะของข้อความต้นแบบ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378064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82E2F-87BA-4542-8C3B-F71B69FC0F03}" type="datetimeFigureOut">
              <a:rPr lang="th-TH" smtClean="0"/>
              <a:t>08/04/65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2583432" y="9911200"/>
            <a:ext cx="2394400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5418906" y="9911200"/>
            <a:ext cx="1764294" cy="569325"/>
          </a:xfrm>
          <a:prstGeom prst="rect">
            <a:avLst/>
          </a:prstGeom>
        </p:spPr>
        <p:txBody>
          <a:bodyPr vert="horz" lIns="115800" tIns="57900" rIns="115800" bIns="5790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0F6A6-47D9-41B5-879A-380E7DD21AB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54559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57996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4249" indent="-434249" algn="l" defTabSz="1157996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40872" indent="-361874" algn="l" defTabSz="115799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47495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26493" indent="-289499" algn="l" defTabSz="115799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605491" indent="-289499" algn="l" defTabSz="115799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84489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63488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42486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921484" indent="-289499" algn="l" defTabSz="115799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57899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157996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3pPr>
      <a:lvl4pPr marL="1736994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4pPr>
      <a:lvl5pPr marL="2315992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5pPr>
      <a:lvl6pPr marL="2894990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6pPr>
      <a:lvl7pPr marL="3473988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7pPr>
      <a:lvl8pPr marL="4052987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8pPr>
      <a:lvl9pPr marL="4631985" algn="l" defTabSz="1157996" rtl="0" eaLnBrk="1" latinLnBrk="0" hangingPunct="1">
        <a:defRPr sz="3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รูปภาพ 15">
            <a:extLst>
              <a:ext uri="{FF2B5EF4-FFF2-40B4-BE49-F238E27FC236}">
                <a16:creationId xmlns:a16="http://schemas.microsoft.com/office/drawing/2014/main" id="{ABBD486E-6D4E-435D-87A2-F112935950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496" y="9595172"/>
            <a:ext cx="1440160" cy="648072"/>
          </a:xfrm>
          <a:prstGeom prst="rect">
            <a:avLst/>
          </a:prstGeom>
        </p:spPr>
      </p:pic>
      <p:sp>
        <p:nvSpPr>
          <p:cNvPr id="2" name="สี่เหลี่ยมผืนผ้า 1">
            <a:extLst>
              <a:ext uri="{FF2B5EF4-FFF2-40B4-BE49-F238E27FC236}">
                <a16:creationId xmlns:a16="http://schemas.microsoft.com/office/drawing/2014/main" id="{C4386F04-EB4F-4AE7-9206-8D577EFB794F}"/>
              </a:ext>
            </a:extLst>
          </p:cNvPr>
          <p:cNvSpPr/>
          <p:nvPr/>
        </p:nvSpPr>
        <p:spPr>
          <a:xfrm>
            <a:off x="612279" y="3402484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800" b="1" spc="-6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     วันที่ 7 เมษายน 2565 เวลา 10.00  น.  นายสมยศ นามพุทธา ท้องถิ่นจังหวัดยโสธร เข้าร่วมประชุมการขับเคลื่อนขจัดความยากจนและพัฒนาคนทุกช่วงวัยอย่างยั่งยืนตามหลักปรัชญาของเศรษฐกิจพอเพียงในระดับพื้นที่ ณ ห้องประชุมข้าวหอมมะลิอินทรีย์ ชั้น 3 ศาลากลางจังหวัดยโสธร (หลังใหม่) โดยมีผู้ว่าราชการจังหวัดยโสธร  เป็นประธาน</a:t>
            </a:r>
            <a:endParaRPr lang="th-TH" sz="1800" b="1" dirty="0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72808E6-5813-4E0C-9F5B-9F7481052A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159" y="7672290"/>
            <a:ext cx="3465455" cy="2536940"/>
          </a:xfrm>
          <a:prstGeom prst="rect">
            <a:avLst/>
          </a:prstGeom>
        </p:spPr>
      </p:pic>
      <p:pic>
        <p:nvPicPr>
          <p:cNvPr id="9" name="รูปภาพ 8">
            <a:extLst>
              <a:ext uri="{FF2B5EF4-FFF2-40B4-BE49-F238E27FC236}">
                <a16:creationId xmlns:a16="http://schemas.microsoft.com/office/drawing/2014/main" id="{733F7205-6CB9-4500-B964-86A90637B5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0630" y="7672290"/>
            <a:ext cx="3609473" cy="2536940"/>
          </a:xfrm>
          <a:prstGeom prst="rect">
            <a:avLst/>
          </a:prstGeom>
        </p:spPr>
      </p:pic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5B8710B4-29B7-4852-8A2B-15FAAED912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401" y="4914652"/>
            <a:ext cx="4104457" cy="26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4595"/>
      </p:ext>
    </p:extLst>
  </p:cSld>
  <p:clrMapOvr>
    <a:masterClrMapping/>
  </p:clrMapOvr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66</Words>
  <Application>Microsoft Office PowerPoint</Application>
  <PresentationFormat>กำหนดเอง</PresentationFormat>
  <Paragraphs>1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3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5" baseType="lpstr">
      <vt:lpstr>Arial</vt:lpstr>
      <vt:lpstr>Calibri</vt:lpstr>
      <vt:lpstr>TH SarabunIT๙</vt:lpstr>
      <vt:lpstr>ชุดรูปแบบของ Office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KKD Windows 7 V.3</dc:creator>
  <cp:lastModifiedBy>Admin</cp:lastModifiedBy>
  <cp:revision>132</cp:revision>
  <dcterms:created xsi:type="dcterms:W3CDTF">2019-04-02T09:24:56Z</dcterms:created>
  <dcterms:modified xsi:type="dcterms:W3CDTF">2022-04-08T05:17:03Z</dcterms:modified>
</cp:coreProperties>
</file>