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80" d="100"/>
          <a:sy n="80" d="100"/>
        </p:scale>
        <p:origin x="1512" y="-82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468263" y="2898428"/>
            <a:ext cx="64807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วันที่  31  มีนาคม 2565 เวลา 13.30 น. นายสมยศ นามพุทธา ท้องถิ่นจังหวัดยโสธร                ร่วมประชุมคณะกรรมการศูนย์อำนวยการความปลอดภัยทางถนน  ครั้งที่  1/2565 เพื่อรับทราบนโยบาย   ของผู้บริหารผ่านระบบ  </a:t>
            </a:r>
            <a:r>
              <a:rPr lang="en-US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Video Conference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ณ  ห้องประชุมหมอนข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ศาลากลางจังหวัดยโสธร  ชั้น  2  โดยมีนายสุวัฒน์  เข็มเพชร รองผู้ว่าราชการจังหวัดยโสธร  เป็นประธาน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C684F93-5240-4D04-92AD-D3D6A9E4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606" y="7866980"/>
            <a:ext cx="3436744" cy="238915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4990143-3446-4A08-8B4F-C0818E782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1" y="7866980"/>
            <a:ext cx="3525427" cy="238915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5C933EE-E81C-4A7A-9B29-22D6B4EF6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689" y="5202684"/>
            <a:ext cx="3780631" cy="25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61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141</cp:revision>
  <dcterms:created xsi:type="dcterms:W3CDTF">2019-04-02T09:24:56Z</dcterms:created>
  <dcterms:modified xsi:type="dcterms:W3CDTF">2022-03-31T09:52:14Z</dcterms:modified>
</cp:coreProperties>
</file>