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173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792299" y="2898428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วันที่  4  เมษายน  2565  เวลา 10.30 น. นายสมยศ  นามพุทธา</a:t>
            </a:r>
          </a:p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ร่วมประชุมขับเคลื่อนและติดตามนโยบายของรัฐบาลและภารกิจสำคัญของกระทรวงมหาดไทย ประจำปีงบประมาณ พ.ศ.2565 (เดือนเมษายน 2565) ผ่านระบบวีดิทัศน์ทางไกล (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VCS)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ณ ห้องประชุมหมอนข</a:t>
            </a:r>
            <a:r>
              <a:rPr lang="th-TH" sz="20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ิด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ชั้น 2 ศาลากลางจังหวัดยโสธร (หลังใหม่)  </a:t>
            </a:r>
            <a:endParaRPr lang="th-TH" sz="2000" spc="-8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A812932-2783-4DC2-B875-5A42077F5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664" y="8258717"/>
            <a:ext cx="3390893" cy="194421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04867EF-C723-4EFF-AF6B-CC8CD25C5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664" y="6181285"/>
            <a:ext cx="3384376" cy="199103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AFBF7EA-2201-4ED8-93D7-3121AD501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53" y="6181286"/>
            <a:ext cx="3456384" cy="1991034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A787AA39-9A3A-4A2C-998F-73B7094CB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54" y="8269014"/>
            <a:ext cx="3456383" cy="193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60</Words>
  <Application>Microsoft Office PowerPoint</Application>
  <PresentationFormat>กำหนดเอง</PresentationFormat>
  <Paragraphs>5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171</cp:revision>
  <dcterms:created xsi:type="dcterms:W3CDTF">2019-04-02T09:24:56Z</dcterms:created>
  <dcterms:modified xsi:type="dcterms:W3CDTF">2022-04-04T08:49:50Z</dcterms:modified>
</cp:coreProperties>
</file>