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2" d="100"/>
          <a:sy n="82" d="100"/>
        </p:scale>
        <p:origin x="1458" y="-247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31/03/65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D7B47CC-0409-497E-B272-09DF6C98E89A}"/>
              </a:ext>
            </a:extLst>
          </p:cNvPr>
          <p:cNvSpPr/>
          <p:nvPr/>
        </p:nvSpPr>
        <p:spPr>
          <a:xfrm>
            <a:off x="540271" y="3114452"/>
            <a:ext cx="66607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วันที่ 30  มีนาคม 2565 เวลา 09.30 น. นายสมยศ  นามพุทธา </a:t>
            </a:r>
            <a:r>
              <a:rPr lang="th-TH" sz="2000" b="1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ร่วมประชุมคณะกรมการ</a:t>
            </a:r>
            <a:r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  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ประจำเดือนมีนาคม2565  ณ ห้องประชุมข้าวหอมมะลิอินทรีย์  (ชั้น 3)  ศาลากลางจังหวัดยโสธร  (หลังใหม่)</a:t>
            </a:r>
            <a:endParaRPr lang="th-TH" sz="2000" b="1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C9E567E-30C6-4E5A-B545-C3D9D4FC8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9" y="7893028"/>
            <a:ext cx="3446412" cy="233013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5CCF741-FAF6-4F6B-9FA2-E0D34CA95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631" y="7898766"/>
            <a:ext cx="3648025" cy="2330139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B325E28-19A0-44C2-8C09-8B657056F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355" y="5202684"/>
            <a:ext cx="4561141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43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133</cp:revision>
  <dcterms:created xsi:type="dcterms:W3CDTF">2019-04-02T09:24:56Z</dcterms:created>
  <dcterms:modified xsi:type="dcterms:W3CDTF">2022-03-31T04:10:45Z</dcterms:modified>
</cp:coreProperties>
</file>