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7" autoAdjust="0"/>
  </p:normalViewPr>
  <p:slideViewPr>
    <p:cSldViewPr>
      <p:cViewPr>
        <p:scale>
          <a:sx n="100" d="100"/>
          <a:sy n="100" d="100"/>
        </p:scale>
        <p:origin x="1014" y="-123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05/05/65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05/05/65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05/05/65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05/05/65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05/05/65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05/05/65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05/05/65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05/05/65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684287" y="2898428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วันที่  4  พฤษภาคม  2565 เวลา 09.00 น. นายสมยศ นามพุทธา ท้องถิ่นจังหวัดยโสธร พร้อมด้วยข้าราชการสำนักงานส่งเสริมการปกครองท้องถิ่น ร่วมกิจกรรมจิต</a:t>
            </a:r>
            <a:r>
              <a:rPr lang="th-TH" sz="1800">
                <a:latin typeface="TH SarabunIT๙" panose="020B0500040200020003" pitchFamily="34" charset="-34"/>
                <a:cs typeface="TH SarabunIT๙" panose="020B0500040200020003" pitchFamily="34" charset="-34"/>
              </a:rPr>
              <a:t>อาสาพัฒนา               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เนื่องในวันฉัตรมงคลเพื่อเป็นการถวายความจงรักภักดีและสำนึกในพระ</a:t>
            </a:r>
            <a:r>
              <a:rPr lang="th-TH" sz="1800">
                <a:latin typeface="TH SarabunIT๙" panose="020B0500040200020003" pitchFamily="34" charset="-34"/>
                <a:cs typeface="TH SarabunIT๙" panose="020B0500040200020003" pitchFamily="34" charset="-34"/>
              </a:rPr>
              <a:t>มหากรุณาธิคุณ                 ของ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พระบาทสมเด็จพระเจ้าอยู่หัว ณ บริเวณท่าคำทอง ตำบลในเมือง  อำเภอเมือง</a:t>
            </a:r>
            <a:r>
              <a:rPr lang="th-TH" sz="1800">
                <a:latin typeface="TH SarabunIT๙" panose="020B0500040200020003" pitchFamily="34" charset="-34"/>
                <a:cs typeface="TH SarabunIT๙" panose="020B0500040200020003" pitchFamily="34" charset="-34"/>
              </a:rPr>
              <a:t>ยโสธร                จังหวัดยโสธร โดย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มี นายชลธี  ยัง</a:t>
            </a:r>
            <a:r>
              <a:rPr lang="th-TH" sz="1800">
                <a:latin typeface="TH SarabunIT๙" panose="020B0500040200020003" pitchFamily="34" charset="-34"/>
                <a:cs typeface="TH SarabunIT๙" panose="020B0500040200020003" pitchFamily="34" charset="-34"/>
              </a:rPr>
              <a:t>ตรง  ผู้ว่า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ราชการจังหวัดยโสธร  เป็นประธาน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9C4A53C-DEE7-4CFE-83CD-FFF5A5C89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23" y="4652754"/>
            <a:ext cx="3353490" cy="2566154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F0B0AF81-51C5-4571-8004-FABE5737C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641" y="7467060"/>
            <a:ext cx="3478414" cy="2747911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8065A344-C176-4861-B8AB-AB8133053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08" y="7467060"/>
            <a:ext cx="3406405" cy="2747911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F523ACB6-7DD0-4F0B-974E-58B2ADE9B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908" y="4652754"/>
            <a:ext cx="3478415" cy="263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75</Words>
  <Application>Microsoft Office PowerPoint</Application>
  <PresentationFormat>กำหนดเอง</PresentationFormat>
  <Paragraphs>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143</cp:revision>
  <dcterms:created xsi:type="dcterms:W3CDTF">2019-04-02T09:24:56Z</dcterms:created>
  <dcterms:modified xsi:type="dcterms:W3CDTF">2022-05-05T10:03:19Z</dcterms:modified>
</cp:coreProperties>
</file>