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01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396274" y="2826420"/>
            <a:ext cx="688876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22  ธันวาคม 2565 เวลา 08.00 น. นายสมยศ  นามพุทธา ท้องถิ่นจังหวัดยโสธร                พร้อมด้วยข้าราชการสำนักงานส่งเสริมการปกครองท้องถิ่นจังหวัดยโสธร ร่วมออกปฏิบัติงานหน่วยแพทย์อาสา                        สมเด็จพระศรีนครินทราบรมราชชนนี (พอ.สว.) ร่วมกับโครงการจังหวัดเคลื่อนที่  “เพิ่มรอยยิ้ม  เติมความสุข               </a:t>
            </a:r>
            <a:r>
              <a:rPr lang="th-TH" sz="1800" spc="-11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ให้คนยโสธร” จังหวัดยโสธร  ปีงบประมาณ พ.ศ. 2565  ณ  บ้านหนองชุม หมู่ที่ 6 ตำบลโคกนาโก  อำเภอป่าติ้ว                               จังหวัดยโสธร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โดยมี  นายสุวัฒน์  เข็มเพชร  รองผู้ว่าราชการจังหวัดยโสธร  เป็นประธานกิจกรรม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552D828-AB4B-4DAA-B45E-E0EDCD6D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29" y="4914652"/>
            <a:ext cx="4104456" cy="251584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A5B13D5-8462-4768-A0B8-2B20B9B4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6" y="7614951"/>
            <a:ext cx="3472231" cy="266629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95D97C5-372C-4DDD-B519-76E78EB32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76"/>
          <a:stretch/>
        </p:blipFill>
        <p:spPr>
          <a:xfrm>
            <a:off x="4032693" y="7614951"/>
            <a:ext cx="3252344" cy="26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93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183</cp:revision>
  <dcterms:created xsi:type="dcterms:W3CDTF">2019-04-02T09:24:56Z</dcterms:created>
  <dcterms:modified xsi:type="dcterms:W3CDTF">2022-12-22T09:00:28Z</dcterms:modified>
</cp:coreProperties>
</file>